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8" r:id="rId2"/>
  </p:sldMasterIdLst>
  <p:notesMasterIdLst>
    <p:notesMasterId r:id="rId37"/>
  </p:notesMasterIdLst>
  <p:sldIdLst>
    <p:sldId id="369" r:id="rId3"/>
    <p:sldId id="393" r:id="rId4"/>
    <p:sldId id="437" r:id="rId5"/>
    <p:sldId id="392" r:id="rId6"/>
    <p:sldId id="395" r:id="rId7"/>
    <p:sldId id="431" r:id="rId8"/>
    <p:sldId id="432" r:id="rId9"/>
    <p:sldId id="366" r:id="rId10"/>
    <p:sldId id="397" r:id="rId11"/>
    <p:sldId id="425" r:id="rId12"/>
    <p:sldId id="394" r:id="rId13"/>
    <p:sldId id="430" r:id="rId14"/>
    <p:sldId id="389" r:id="rId15"/>
    <p:sldId id="372" r:id="rId16"/>
    <p:sldId id="391" r:id="rId17"/>
    <p:sldId id="390" r:id="rId18"/>
    <p:sldId id="359" r:id="rId19"/>
    <p:sldId id="434" r:id="rId20"/>
    <p:sldId id="438" r:id="rId21"/>
    <p:sldId id="439" r:id="rId22"/>
    <p:sldId id="383" r:id="rId23"/>
    <p:sldId id="376" r:id="rId24"/>
    <p:sldId id="426" r:id="rId25"/>
    <p:sldId id="385" r:id="rId26"/>
    <p:sldId id="384" r:id="rId27"/>
    <p:sldId id="388" r:id="rId28"/>
    <p:sldId id="373" r:id="rId29"/>
    <p:sldId id="427" r:id="rId30"/>
    <p:sldId id="374" r:id="rId31"/>
    <p:sldId id="375" r:id="rId32"/>
    <p:sldId id="377" r:id="rId33"/>
    <p:sldId id="378" r:id="rId34"/>
    <p:sldId id="360" r:id="rId35"/>
    <p:sldId id="436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C2E213-BE52-5B0C-D806-DA5999542972}" name="RUDDY DE  GRACIA" initials="RG" userId="S::info@saludomotica.com::526023ce-2aa5-4399-bb10-098d8cc5c6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7A454-4D77-797C-79AA-229C4B82F942}" v="4" dt="2022-02-28T17:34:54.697"/>
    <p1510:client id="{01A429A1-4152-5C03-10FD-647C36FB84B6}" v="47" dt="2022-03-21T20:02:58.790"/>
    <p1510:client id="{1D932143-1468-D803-17DF-418A75E17E02}" v="93" dt="2022-04-10T14:07:28.631"/>
    <p1510:client id="{1FC17CDC-A323-BBD5-5E70-4EDEDFE515C7}" v="2" dt="2022-02-28T02:07:01.133"/>
    <p1510:client id="{23B5D5F9-6FE4-D684-EFD9-822C763D91EC}" v="92" dt="2022-02-28T16:53:10.611"/>
    <p1510:client id="{3650F60F-7A0F-DB53-9C7C-BC4E5A1FF8FC}" v="3" dt="2022-03-22T13:24:38.416"/>
    <p1510:client id="{37EA864A-EB3F-E487-9267-775C8ED1C656}" v="416" dt="2022-03-04T12:43:01.868"/>
    <p1510:client id="{3DFC0299-DE15-88FF-898A-769FB5E3CA76}" v="6" dt="2022-02-25T18:01:52.275"/>
    <p1510:client id="{40B9BA1B-9374-BB8C-1B88-1ED4E8B8B209}" v="405" dt="2022-04-06T19:44:13.893"/>
    <p1510:client id="{42FF79AA-EE58-FDA3-6A08-C3DC713A9C13}" v="4" dt="2022-03-04T21:02:28.971"/>
    <p1510:client id="{49E99211-E2DB-2ECA-C774-44B3E76ACFCF}" v="16" dt="2022-03-30T12:03:34.962"/>
    <p1510:client id="{4A52036C-3937-837B-152E-3BFCC812C254}" v="241" dt="2022-03-21T19:39:51.603"/>
    <p1510:client id="{4B04E34E-F044-5F36-38A9-0B9D7D90CA5C}" v="645" dt="2022-03-10T12:07:02.832"/>
    <p1510:client id="{4B1D0891-F6B2-5812-E3B4-067CA00E5BAD}" v="3" dt="2022-04-20T12:23:49.232"/>
    <p1510:client id="{4ED35D16-5BBA-A3D7-2E6F-92961C14A49D}" v="152" dt="2022-03-22T18:13:53.554"/>
    <p1510:client id="{5B4E6776-3695-1730-2376-B6D8317AB19E}" v="9" dt="2022-04-08T14:25:12.278"/>
    <p1510:client id="{71900FC9-C7AB-2167-C1ED-CEEED3B988EF}" v="2674" dt="2022-03-07T13:12:20.213"/>
    <p1510:client id="{7DB06E20-ABF8-A9E9-35EA-EECCF9C644D9}" v="4" dt="2022-04-05T17:58:48.329"/>
    <p1510:client id="{7E39F2EA-21D4-F9D2-0F83-A78444AF93D8}" v="38" dt="2022-03-14T12:21:59.666"/>
    <p1510:client id="{82F2B98E-D055-3497-F639-4F3CA94422E1}" v="174" dt="2022-03-04T12:23:59.981"/>
    <p1510:client id="{840E9F9D-D3AA-478A-99D8-CCC6ABC02C0F}" v="440" dt="2022-02-25T17:57:30.662"/>
    <p1510:client id="{91289450-404D-B4D8-0CCD-841BCDAF2F7F}" v="47" dt="2022-03-21T20:00:07.047"/>
    <p1510:client id="{96D143AE-A710-3407-4E05-FECCFC2DE8F8}" v="2015" dt="2022-04-07T22:22:22.855"/>
    <p1510:client id="{9A79391D-0DC9-3D63-9C8C-62ED1BAD1CE2}" v="208" dt="2022-02-25T18:28:05.053"/>
    <p1510:client id="{9ABE41CA-0032-3B58-7DF8-CEC546885CB6}" v="7" dt="2022-03-11T13:29:44.406"/>
    <p1510:client id="{A5506155-747B-C15D-8FC5-6D6C04366A53}" v="6" dt="2022-04-20T01:22:48.575"/>
    <p1510:client id="{ADB2E500-8A44-7453-D39C-AD95DD9D7D74}" v="281" dt="2022-03-17T20:12:16.369"/>
    <p1510:client id="{B0B511DA-C446-34EE-675A-25981D519400}" v="424" dt="2022-04-06T20:15:12.492"/>
    <p1510:client id="{B83274E1-A2A4-F99D-2734-0EFC96E28EA5}" v="449" dt="2022-03-04T12:58:58.256"/>
    <p1510:client id="{BB18165E-13F4-0FAC-BE3A-0CBD216A55E4}" v="448" dt="2022-04-08T19:30:42.196"/>
    <p1510:client id="{BDD468F9-BC3C-FE08-6B99-2B1C8495D2C9}" v="1343" dt="2022-02-28T02:04:42.706"/>
    <p1510:client id="{C0507FDB-A1EC-E37B-01A0-3EF60BDBC162}" v="402" dt="2022-02-25T20:14:59.380"/>
    <p1510:client id="{C7DB0FE3-F775-F3AA-4621-4D41D4C0AF71}" v="302" dt="2022-03-30T11:50:34.789"/>
    <p1510:client id="{CAC4066D-8E93-C1F2-9AC8-AEED3D1FBCAA}" v="551" dt="2022-03-16T18:45:44.905"/>
    <p1510:client id="{D5A201E2-CE20-030F-3BD5-824BE56D3932}" v="10" dt="2022-03-07T11:48:03.931"/>
    <p1510:client id="{D6503B1C-4EA7-B8DE-72DB-2737CAC233B6}" v="76" dt="2022-02-25T18:45:43.830"/>
    <p1510:client id="{EC091285-2C7A-D524-5EAA-0924E42A1228}" v="497" dt="2022-03-04T13:54:32.439"/>
    <p1510:client id="{F73E3E18-AF47-20E7-D227-1E2C8801E688}" v="214" dt="2022-04-08T19:49:25.488"/>
    <p1510:client id="{F8B2D7A1-6A2A-FB04-BA23-D8EDDA2852DB}" v="174" dt="2022-03-09T12:02:08.738"/>
    <p1510:client id="{FB2F0444-4EA5-49C6-BD70-028E672C595B}" v="580" dt="2022-02-28T18:11:26.935"/>
    <p1510:client id="{FD748259-2C75-DEC4-2A0C-54764B5928AB}" v="2" dt="2022-04-13T18:54:22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3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131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13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DDY DE  GRACIA" userId="S::info@saludomotica.com::526023ce-2aa5-4399-bb10-098d8cc5c69e" providerId="AD" clId="Web-{BDD468F9-BC3C-FE08-6B99-2B1C8495D2C9}"/>
    <pc:docChg chg="addSld delSld modSld sldOrd">
      <pc:chgData name="RUDDY DE  GRACIA" userId="S::info@saludomotica.com::526023ce-2aa5-4399-bb10-098d8cc5c69e" providerId="AD" clId="Web-{BDD468F9-BC3C-FE08-6B99-2B1C8495D2C9}" dt="2022-02-28T02:04:42.706" v="1367" actId="20577"/>
      <pc:docMkLst>
        <pc:docMk/>
      </pc:docMkLst>
      <pc:sldChg chg="modSp">
        <pc:chgData name="RUDDY DE  GRACIA" userId="S::info@saludomotica.com::526023ce-2aa5-4399-bb10-098d8cc5c69e" providerId="AD" clId="Web-{BDD468F9-BC3C-FE08-6B99-2B1C8495D2C9}" dt="2022-02-27T16:23:08.398" v="640" actId="20577"/>
        <pc:sldMkLst>
          <pc:docMk/>
          <pc:sldMk cId="3372652093" sldId="257"/>
        </pc:sldMkLst>
        <pc:spChg chg="mod">
          <ac:chgData name="RUDDY DE  GRACIA" userId="S::info@saludomotica.com::526023ce-2aa5-4399-bb10-098d8cc5c69e" providerId="AD" clId="Web-{BDD468F9-BC3C-FE08-6B99-2B1C8495D2C9}" dt="2022-02-27T16:23:08.398" v="640" actId="20577"/>
          <ac:spMkLst>
            <pc:docMk/>
            <pc:sldMk cId="3372652093" sldId="257"/>
            <ac:spMk id="4" creationId="{A4098E4E-AB78-4EC3-8062-B0EB67C3CA58}"/>
          </ac:spMkLst>
        </pc:spChg>
      </pc:sldChg>
      <pc:sldChg chg="modSp">
        <pc:chgData name="RUDDY DE  GRACIA" userId="S::info@saludomotica.com::526023ce-2aa5-4399-bb10-098d8cc5c69e" providerId="AD" clId="Web-{BDD468F9-BC3C-FE08-6B99-2B1C8495D2C9}" dt="2022-02-27T15:20:47.484" v="8" actId="20577"/>
        <pc:sldMkLst>
          <pc:docMk/>
          <pc:sldMk cId="39441763" sldId="258"/>
        </pc:sldMkLst>
        <pc:spChg chg="mod">
          <ac:chgData name="RUDDY DE  GRACIA" userId="S::info@saludomotica.com::526023ce-2aa5-4399-bb10-098d8cc5c69e" providerId="AD" clId="Web-{BDD468F9-BC3C-FE08-6B99-2B1C8495D2C9}" dt="2022-02-27T15:20:47.484" v="8" actId="20577"/>
          <ac:spMkLst>
            <pc:docMk/>
            <pc:sldMk cId="39441763" sldId="258"/>
            <ac:spMk id="5" creationId="{89C2DBED-E5BE-4F21-AB1F-BF8CD2DD9681}"/>
          </ac:spMkLst>
        </pc:spChg>
      </pc:sldChg>
      <pc:sldChg chg="addSp delSp modSp ord addAnim delAnim">
        <pc:chgData name="RUDDY DE  GRACIA" userId="S::info@saludomotica.com::526023ce-2aa5-4399-bb10-098d8cc5c69e" providerId="AD" clId="Web-{BDD468F9-BC3C-FE08-6B99-2B1C8495D2C9}" dt="2022-02-27T16:09:07.989" v="576"/>
        <pc:sldMkLst>
          <pc:docMk/>
          <pc:sldMk cId="2808411304" sldId="260"/>
        </pc:sldMkLst>
        <pc:spChg chg="mod">
          <ac:chgData name="RUDDY DE  GRACIA" userId="S::info@saludomotica.com::526023ce-2aa5-4399-bb10-098d8cc5c69e" providerId="AD" clId="Web-{BDD468F9-BC3C-FE08-6B99-2B1C8495D2C9}" dt="2022-02-27T15:44:30.859" v="336" actId="20577"/>
          <ac:spMkLst>
            <pc:docMk/>
            <pc:sldMk cId="2808411304" sldId="260"/>
            <ac:spMk id="2" creationId="{2B7CEAC6-BB64-44A3-B3CA-490A2763985A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7:50.019" v="374" actId="1076"/>
          <ac:spMkLst>
            <pc:docMk/>
            <pc:sldMk cId="2808411304" sldId="260"/>
            <ac:spMk id="6" creationId="{40E033E7-B089-418F-A05E-8EA5376B035B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7:56.863" v="376" actId="1076"/>
          <ac:spMkLst>
            <pc:docMk/>
            <pc:sldMk cId="2808411304" sldId="260"/>
            <ac:spMk id="8" creationId="{5C3D32E3-87E8-45BC-838C-504F44EB8EAC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8:11.426" v="380" actId="1076"/>
          <ac:spMkLst>
            <pc:docMk/>
            <pc:sldMk cId="2808411304" sldId="260"/>
            <ac:spMk id="10" creationId="{3F30A9EE-19E1-46AD-8970-93801D15C913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8:14.036" v="381" actId="1076"/>
          <ac:spMkLst>
            <pc:docMk/>
            <pc:sldMk cId="2808411304" sldId="260"/>
            <ac:spMk id="12" creationId="{FCD90D6D-C2B0-407C-81B8-F217D6C39C29}"/>
          </ac:spMkLst>
        </pc:spChg>
        <pc:spChg chg="add del mod">
          <ac:chgData name="RUDDY DE  GRACIA" userId="S::info@saludomotica.com::526023ce-2aa5-4399-bb10-098d8cc5c69e" providerId="AD" clId="Web-{BDD468F9-BC3C-FE08-6B99-2B1C8495D2C9}" dt="2022-02-27T15:49:34.725" v="387"/>
          <ac:spMkLst>
            <pc:docMk/>
            <pc:sldMk cId="2808411304" sldId="260"/>
            <ac:spMk id="14" creationId="{11D5FE13-4648-470D-90E8-884A48D98F3D}"/>
          </ac:spMkLst>
        </pc:spChg>
        <pc:picChg chg="add del mod">
          <ac:chgData name="RUDDY DE  GRACIA" userId="S::info@saludomotica.com::526023ce-2aa5-4399-bb10-098d8cc5c69e" providerId="AD" clId="Web-{BDD468F9-BC3C-FE08-6B99-2B1C8495D2C9}" dt="2022-02-27T15:49:29.646" v="386"/>
          <ac:picMkLst>
            <pc:docMk/>
            <pc:sldMk cId="2808411304" sldId="260"/>
            <ac:picMk id="4" creationId="{C199A562-46FF-423A-AB35-9C0BCA7625EF}"/>
          </ac:picMkLst>
        </pc:picChg>
      </pc:sldChg>
      <pc:sldChg chg="del">
        <pc:chgData name="RUDDY DE  GRACIA" userId="S::info@saludomotica.com::526023ce-2aa5-4399-bb10-098d8cc5c69e" providerId="AD" clId="Web-{BDD468F9-BC3C-FE08-6B99-2B1C8495D2C9}" dt="2022-02-27T16:24:03.586" v="651"/>
        <pc:sldMkLst>
          <pc:docMk/>
          <pc:sldMk cId="2481571525" sldId="262"/>
        </pc:sldMkLst>
      </pc:sldChg>
      <pc:sldChg chg="del">
        <pc:chgData name="RUDDY DE  GRACIA" userId="S::info@saludomotica.com::526023ce-2aa5-4399-bb10-098d8cc5c69e" providerId="AD" clId="Web-{BDD468F9-BC3C-FE08-6B99-2B1C8495D2C9}" dt="2022-02-27T16:24:04.399" v="652"/>
        <pc:sldMkLst>
          <pc:docMk/>
          <pc:sldMk cId="851594094" sldId="266"/>
        </pc:sldMkLst>
      </pc:sldChg>
      <pc:sldChg chg="del">
        <pc:chgData name="RUDDY DE  GRACIA" userId="S::info@saludomotica.com::526023ce-2aa5-4399-bb10-098d8cc5c69e" providerId="AD" clId="Web-{BDD468F9-BC3C-FE08-6B99-2B1C8495D2C9}" dt="2022-02-27T16:24:06.993" v="653"/>
        <pc:sldMkLst>
          <pc:docMk/>
          <pc:sldMk cId="3293045109" sldId="267"/>
        </pc:sldMkLst>
      </pc:sldChg>
      <pc:sldChg chg="del">
        <pc:chgData name="RUDDY DE  GRACIA" userId="S::info@saludomotica.com::526023ce-2aa5-4399-bb10-098d8cc5c69e" providerId="AD" clId="Web-{BDD468F9-BC3C-FE08-6B99-2B1C8495D2C9}" dt="2022-02-27T16:24:08.274" v="654"/>
        <pc:sldMkLst>
          <pc:docMk/>
          <pc:sldMk cId="2400575022" sldId="268"/>
        </pc:sldMkLst>
      </pc:sldChg>
      <pc:sldChg chg="addSp delSp modSp ord">
        <pc:chgData name="RUDDY DE  GRACIA" userId="S::info@saludomotica.com::526023ce-2aa5-4399-bb10-098d8cc5c69e" providerId="AD" clId="Web-{BDD468F9-BC3C-FE08-6B99-2B1C8495D2C9}" dt="2022-02-28T01:10:54.748" v="1181"/>
        <pc:sldMkLst>
          <pc:docMk/>
          <pc:sldMk cId="498006053" sldId="269"/>
        </pc:sldMkLst>
        <pc:spChg chg="mod">
          <ac:chgData name="RUDDY DE  GRACIA" userId="S::info@saludomotica.com::526023ce-2aa5-4399-bb10-098d8cc5c69e" providerId="AD" clId="Web-{BDD468F9-BC3C-FE08-6B99-2B1C8495D2C9}" dt="2022-02-28T01:09:00.121" v="1163" actId="1076"/>
          <ac:spMkLst>
            <pc:docMk/>
            <pc:sldMk cId="498006053" sldId="269"/>
            <ac:spMk id="2" creationId="{E0CC25D1-B3AA-4BCD-9217-05E5BDD0AF92}"/>
          </ac:spMkLst>
        </pc:spChg>
        <pc:spChg chg="mod">
          <ac:chgData name="RUDDY DE  GRACIA" userId="S::info@saludomotica.com::526023ce-2aa5-4399-bb10-098d8cc5c69e" providerId="AD" clId="Web-{BDD468F9-BC3C-FE08-6B99-2B1C8495D2C9}" dt="2022-02-28T01:10:34.232" v="1180" actId="20577"/>
          <ac:spMkLst>
            <pc:docMk/>
            <pc:sldMk cId="498006053" sldId="269"/>
            <ac:spMk id="3" creationId="{6540CC1A-4632-45EB-BB16-F8C3D4FB8F2D}"/>
          </ac:spMkLst>
        </pc:spChg>
        <pc:picChg chg="add del mod modCrop">
          <ac:chgData name="RUDDY DE  GRACIA" userId="S::info@saludomotica.com::526023ce-2aa5-4399-bb10-098d8cc5c69e" providerId="AD" clId="Web-{BDD468F9-BC3C-FE08-6B99-2B1C8495D2C9}" dt="2022-02-28T00:47:05.502" v="916"/>
          <ac:picMkLst>
            <pc:docMk/>
            <pc:sldMk cId="498006053" sldId="269"/>
            <ac:picMk id="4" creationId="{826E9E7F-AB1F-45B0-A854-7457E59C9977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2:15.816" v="1141" actId="1076"/>
          <ac:picMkLst>
            <pc:docMk/>
            <pc:sldMk cId="498006053" sldId="269"/>
            <ac:picMk id="5" creationId="{7BA84594-885C-479D-A702-B81B740A879A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00:14.314" v="1121"/>
          <ac:picMkLst>
            <pc:docMk/>
            <pc:sldMk cId="498006053" sldId="269"/>
            <ac:picMk id="6" creationId="{BF876734-A99D-4F49-9A6D-C8B5E4D06177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00:14.314" v="1120"/>
          <ac:picMkLst>
            <pc:docMk/>
            <pc:sldMk cId="498006053" sldId="269"/>
            <ac:picMk id="7" creationId="{353EC41C-8B9F-49A6-87A6-D714685FADA7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2:12.394" v="1140" actId="1076"/>
          <ac:picMkLst>
            <pc:docMk/>
            <pc:sldMk cId="498006053" sldId="269"/>
            <ac:picMk id="8" creationId="{B357C3DB-57E6-4677-8E0C-84CC31C62DDE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2:03.738" v="1138" actId="1076"/>
          <ac:picMkLst>
            <pc:docMk/>
            <pc:sldMk cId="498006053" sldId="269"/>
            <ac:picMk id="9" creationId="{A29CF8FE-EDD8-4750-A240-EC20F378E639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2:07.738" v="1139" actId="1076"/>
          <ac:picMkLst>
            <pc:docMk/>
            <pc:sldMk cId="498006053" sldId="269"/>
            <ac:picMk id="10" creationId="{D22FBA8F-347D-44B0-835E-186A36FA218E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03:11.786" v="1148"/>
          <ac:picMkLst>
            <pc:docMk/>
            <pc:sldMk cId="498006053" sldId="269"/>
            <ac:picMk id="11" creationId="{3A6BF843-86AF-46FE-81EC-E1A324AD410C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9:51.044" v="1175" actId="1076"/>
          <ac:picMkLst>
            <pc:docMk/>
            <pc:sldMk cId="498006053" sldId="269"/>
            <ac:picMk id="12" creationId="{9009146D-8A0C-40F5-8DF9-13A7CADB3649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9:47.606" v="1174" actId="1076"/>
          <ac:picMkLst>
            <pc:docMk/>
            <pc:sldMk cId="498006053" sldId="269"/>
            <ac:picMk id="13" creationId="{6EB38258-A49B-4556-919D-B825F379D7D5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09:44.903" v="1173" actId="1076"/>
          <ac:picMkLst>
            <pc:docMk/>
            <pc:sldMk cId="498006053" sldId="269"/>
            <ac:picMk id="14" creationId="{E3E022B3-F45D-4903-9FE9-7B7FBE431C51}"/>
          </ac:picMkLst>
        </pc:picChg>
        <pc:picChg chg="add mod ord">
          <ac:chgData name="RUDDY DE  GRACIA" userId="S::info@saludomotica.com::526023ce-2aa5-4399-bb10-098d8cc5c69e" providerId="AD" clId="Web-{BDD468F9-BC3C-FE08-6B99-2B1C8495D2C9}" dt="2022-02-28T01:09:40.653" v="1172" actId="14100"/>
          <ac:picMkLst>
            <pc:docMk/>
            <pc:sldMk cId="498006053" sldId="269"/>
            <ac:picMk id="16" creationId="{F042559D-B664-45A1-AFB8-A841BB8DE57D}"/>
          </ac:picMkLst>
        </pc:picChg>
      </pc:sldChg>
      <pc:sldChg chg="addSp delSp modSp addAnim modAnim">
        <pc:chgData name="RUDDY DE  GRACIA" userId="S::info@saludomotica.com::526023ce-2aa5-4399-bb10-098d8cc5c69e" providerId="AD" clId="Web-{BDD468F9-BC3C-FE08-6B99-2B1C8495D2C9}" dt="2022-02-28T01:54:04.569" v="1306"/>
        <pc:sldMkLst>
          <pc:docMk/>
          <pc:sldMk cId="3104755373" sldId="270"/>
        </pc:sldMkLst>
        <pc:spChg chg="add mod">
          <ac:chgData name="RUDDY DE  GRACIA" userId="S::info@saludomotica.com::526023ce-2aa5-4399-bb10-098d8cc5c69e" providerId="AD" clId="Web-{BDD468F9-BC3C-FE08-6B99-2B1C8495D2C9}" dt="2022-02-28T01:48:31.500" v="1268" actId="20577"/>
          <ac:spMkLst>
            <pc:docMk/>
            <pc:sldMk cId="3104755373" sldId="270"/>
            <ac:spMk id="3281" creationId="{250BF37F-9247-42D3-B0B4-48C63E1ACFBA}"/>
          </ac:spMkLst>
        </pc:spChg>
        <pc:graphicFrameChg chg="mod modGraphic">
          <ac:chgData name="RUDDY DE  GRACIA" userId="S::info@saludomotica.com::526023ce-2aa5-4399-bb10-098d8cc5c69e" providerId="AD" clId="Web-{BDD468F9-BC3C-FE08-6B99-2B1C8495D2C9}" dt="2022-02-28T01:38:30.957" v="1248" actId="1076"/>
          <ac:graphicFrameMkLst>
            <pc:docMk/>
            <pc:sldMk cId="3104755373" sldId="270"/>
            <ac:graphicFrameMk id="2018" creationId="{D8D29022-85DF-4758-A175-8B7FEF09D077}"/>
          </ac:graphicFrameMkLst>
        </pc:graphicFrameChg>
        <pc:picChg chg="add mod">
          <ac:chgData name="RUDDY DE  GRACIA" userId="S::info@saludomotica.com::526023ce-2aa5-4399-bb10-098d8cc5c69e" providerId="AD" clId="Web-{BDD468F9-BC3C-FE08-6B99-2B1C8495D2C9}" dt="2022-02-28T01:38:25.973" v="1247" actId="1076"/>
          <ac:picMkLst>
            <pc:docMk/>
            <pc:sldMk cId="3104755373" sldId="270"/>
            <ac:picMk id="31" creationId="{0B289FE3-EB98-4811-A507-906899D30CCC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39:49.459" v="1251" actId="1076"/>
          <ac:picMkLst>
            <pc:docMk/>
            <pc:sldMk cId="3104755373" sldId="270"/>
            <ac:picMk id="4002" creationId="{995EFA34-1E00-41FD-AFA4-7366A1BC408A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52:14.082" v="1289"/>
          <ac:picMkLst>
            <pc:docMk/>
            <pc:sldMk cId="3104755373" sldId="270"/>
            <ac:picMk id="4003" creationId="{ACB1D488-B094-41E9-9B8D-3F3822B01A1C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42:30.134" v="1258"/>
          <ac:picMkLst>
            <pc:docMk/>
            <pc:sldMk cId="3104755373" sldId="270"/>
            <ac:picMk id="4004" creationId="{D65CD178-CF08-4850-B901-C37B5E0C53DF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42:33.946" v="1259" actId="1076"/>
          <ac:picMkLst>
            <pc:docMk/>
            <pc:sldMk cId="3104755373" sldId="270"/>
            <ac:picMk id="4005" creationId="{8391F613-B049-4929-87BA-899F2CE97ADF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47:16.170" v="1262" actId="1076"/>
          <ac:picMkLst>
            <pc:docMk/>
            <pc:sldMk cId="3104755373" sldId="270"/>
            <ac:picMk id="4006" creationId="{878E999E-DEDD-4C75-86ED-642731405518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50:15.674" v="1282"/>
          <ac:picMkLst>
            <pc:docMk/>
            <pc:sldMk cId="3104755373" sldId="270"/>
            <ac:picMk id="4007" creationId="{47CCD53D-BB5B-4672-9F8B-206DF4278059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50:00.689" v="1280"/>
          <ac:picMkLst>
            <pc:docMk/>
            <pc:sldMk cId="3104755373" sldId="270"/>
            <ac:picMk id="4008" creationId="{05C0193D-DF22-4642-894D-914DF233EE71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50:00.689" v="1279"/>
          <ac:picMkLst>
            <pc:docMk/>
            <pc:sldMk cId="3104755373" sldId="270"/>
            <ac:picMk id="4009" creationId="{519F332C-E605-46D0-8722-13E65BD32EAE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51:04.675" v="1287" actId="1076"/>
          <ac:picMkLst>
            <pc:docMk/>
            <pc:sldMk cId="3104755373" sldId="270"/>
            <ac:picMk id="4010" creationId="{EFFDB71F-0AEA-4F05-A05F-395B3B370981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51:02.440" v="1286" actId="1076"/>
          <ac:picMkLst>
            <pc:docMk/>
            <pc:sldMk cId="3104755373" sldId="270"/>
            <ac:picMk id="4011" creationId="{7E186C9C-92B8-4805-8AA7-1DD1CEABEE83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52:18.567" v="1290" actId="1076"/>
          <ac:picMkLst>
            <pc:docMk/>
            <pc:sldMk cId="3104755373" sldId="270"/>
            <ac:picMk id="4012" creationId="{78088C86-A83C-452C-9046-03525163DFE5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52:45.645" v="1292" actId="1076"/>
          <ac:picMkLst>
            <pc:docMk/>
            <pc:sldMk cId="3104755373" sldId="270"/>
            <ac:picMk id="4013" creationId="{22D5A76A-61A2-4809-B993-7E3FC186DBB7}"/>
          </ac:picMkLst>
        </pc:picChg>
      </pc:sldChg>
      <pc:sldChg chg="modSp del">
        <pc:chgData name="RUDDY DE  GRACIA" userId="S::info@saludomotica.com::526023ce-2aa5-4399-bb10-098d8cc5c69e" providerId="AD" clId="Web-{BDD468F9-BC3C-FE08-6B99-2B1C8495D2C9}" dt="2022-02-27T16:23:49.867" v="649"/>
        <pc:sldMkLst>
          <pc:docMk/>
          <pc:sldMk cId="420199511" sldId="271"/>
        </pc:sldMkLst>
        <pc:spChg chg="mod">
          <ac:chgData name="RUDDY DE  GRACIA" userId="S::info@saludomotica.com::526023ce-2aa5-4399-bb10-098d8cc5c69e" providerId="AD" clId="Web-{BDD468F9-BC3C-FE08-6B99-2B1C8495D2C9}" dt="2022-02-27T15:31:18.654" v="80" actId="20577"/>
          <ac:spMkLst>
            <pc:docMk/>
            <pc:sldMk cId="420199511" sldId="271"/>
            <ac:spMk id="2" creationId="{BCA0EC01-EE74-492C-BC63-3B6BDB8371C6}"/>
          </ac:spMkLst>
        </pc:spChg>
        <pc:spChg chg="mod">
          <ac:chgData name="RUDDY DE  GRACIA" userId="S::info@saludomotica.com::526023ce-2aa5-4399-bb10-098d8cc5c69e" providerId="AD" clId="Web-{BDD468F9-BC3C-FE08-6B99-2B1C8495D2C9}" dt="2022-02-27T16:23:39.101" v="648" actId="20577"/>
          <ac:spMkLst>
            <pc:docMk/>
            <pc:sldMk cId="420199511" sldId="271"/>
            <ac:spMk id="3" creationId="{9AD8FC9B-33CF-4F9A-BE07-E1643FE473FE}"/>
          </ac:spMkLst>
        </pc:spChg>
      </pc:sldChg>
      <pc:sldChg chg="addSp modSp new ord addAnim modAnim">
        <pc:chgData name="RUDDY DE  GRACIA" userId="S::info@saludomotica.com::526023ce-2aa5-4399-bb10-098d8cc5c69e" providerId="AD" clId="Web-{BDD468F9-BC3C-FE08-6B99-2B1C8495D2C9}" dt="2022-02-27T15:48:54.333" v="382" actId="14100"/>
        <pc:sldMkLst>
          <pc:docMk/>
          <pc:sldMk cId="157804812" sldId="272"/>
        </pc:sldMkLst>
        <pc:spChg chg="add mod">
          <ac:chgData name="RUDDY DE  GRACIA" userId="S::info@saludomotica.com::526023ce-2aa5-4399-bb10-098d8cc5c69e" providerId="AD" clId="Web-{BDD468F9-BC3C-FE08-6B99-2B1C8495D2C9}" dt="2022-02-27T15:26:31.851" v="37"/>
          <ac:spMkLst>
            <pc:docMk/>
            <pc:sldMk cId="157804812" sldId="272"/>
            <ac:spMk id="5" creationId="{1E79D00D-196E-4193-BB8B-ECED9B5E6634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26:49.242" v="39" actId="1076"/>
          <ac:spMkLst>
            <pc:docMk/>
            <pc:sldMk cId="157804812" sldId="272"/>
            <ac:spMk id="6" creationId="{B7EA49B3-3A4E-4927-BFC4-CAD55CC7F432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26:57.977" v="41" actId="1076"/>
          <ac:spMkLst>
            <pc:docMk/>
            <pc:sldMk cId="157804812" sldId="272"/>
            <ac:spMk id="7" creationId="{1F951D9F-4208-4A94-B41B-F49C294EA7BA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2:28.341" v="323" actId="14100"/>
          <ac:spMkLst>
            <pc:docMk/>
            <pc:sldMk cId="157804812" sldId="272"/>
            <ac:spMk id="8" creationId="{1245FCAD-7044-4E63-8D78-26A498C1CFA1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2:23.934" v="322" actId="14100"/>
          <ac:spMkLst>
            <pc:docMk/>
            <pc:sldMk cId="157804812" sldId="272"/>
            <ac:spMk id="9" creationId="{0F6CAA44-AED4-49BB-8C65-CFB5876C701A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8:54.333" v="382" actId="14100"/>
          <ac:spMkLst>
            <pc:docMk/>
            <pc:sldMk cId="157804812" sldId="272"/>
            <ac:spMk id="10" creationId="{A8ACB9E8-101E-41F5-8BC5-A2FF2F56EEF3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37:34.787" v="225" actId="1076"/>
          <ac:spMkLst>
            <pc:docMk/>
            <pc:sldMk cId="157804812" sldId="272"/>
            <ac:spMk id="12" creationId="{B1C3C387-C896-4EE7-B938-21FACF33826A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37:42.866" v="227" actId="1076"/>
          <ac:spMkLst>
            <pc:docMk/>
            <pc:sldMk cId="157804812" sldId="272"/>
            <ac:spMk id="14" creationId="{518C5B1B-174D-4DAC-A4D0-A70CF7121F97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37:50.069" v="229" actId="1076"/>
          <ac:spMkLst>
            <pc:docMk/>
            <pc:sldMk cId="157804812" sldId="272"/>
            <ac:spMk id="16" creationId="{975AB0AB-C733-480B-BE52-DEFD06316D09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37:59.538" v="231" actId="1076"/>
          <ac:spMkLst>
            <pc:docMk/>
            <pc:sldMk cId="157804812" sldId="272"/>
            <ac:spMk id="18" creationId="{712C437D-49E0-4ECA-BD95-D8C66C0CD343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38:16.773" v="250" actId="20577"/>
          <ac:spMkLst>
            <pc:docMk/>
            <pc:sldMk cId="157804812" sldId="272"/>
            <ac:spMk id="20" creationId="{B5761FE6-925C-42BB-B0F4-D5DDE50D3CCE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0:02.353" v="279" actId="20577"/>
          <ac:spMkLst>
            <pc:docMk/>
            <pc:sldMk cId="157804812" sldId="272"/>
            <ac:spMk id="22" creationId="{68A8416E-0E83-40AF-9DBF-352199359AEE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0:34.822" v="287" actId="20577"/>
          <ac:spMkLst>
            <pc:docMk/>
            <pc:sldMk cId="157804812" sldId="272"/>
            <ac:spMk id="24" creationId="{FC7702E1-B5F5-4912-BC17-5B8764F1516D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1:00.120" v="289" actId="1076"/>
          <ac:spMkLst>
            <pc:docMk/>
            <pc:sldMk cId="157804812" sldId="272"/>
            <ac:spMk id="26" creationId="{3D1B1723-7D76-4177-B4D4-1480E57A2B1F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1:54.527" v="317" actId="1076"/>
          <ac:spMkLst>
            <pc:docMk/>
            <pc:sldMk cId="157804812" sldId="272"/>
            <ac:spMk id="28" creationId="{87A2D64A-64D3-458B-A5A0-497A20204EB8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2:08.293" v="319" actId="1076"/>
          <ac:spMkLst>
            <pc:docMk/>
            <pc:sldMk cId="157804812" sldId="272"/>
            <ac:spMk id="30" creationId="{863C93AE-07E2-443D-8BC2-50BA8160BC70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5:42:18.668" v="321" actId="1076"/>
          <ac:spMkLst>
            <pc:docMk/>
            <pc:sldMk cId="157804812" sldId="272"/>
            <ac:spMk id="32" creationId="{37FDB490-12F3-466A-8010-F057CA4CE2F3}"/>
          </ac:spMkLst>
        </pc:spChg>
        <pc:picChg chg="add mod">
          <ac:chgData name="RUDDY DE  GRACIA" userId="S::info@saludomotica.com::526023ce-2aa5-4399-bb10-098d8cc5c69e" providerId="AD" clId="Web-{BDD468F9-BC3C-FE08-6B99-2B1C8495D2C9}" dt="2022-02-27T15:23:29.457" v="21" actId="1076"/>
          <ac:picMkLst>
            <pc:docMk/>
            <pc:sldMk cId="157804812" sldId="272"/>
            <ac:picMk id="4" creationId="{2B0296CD-3D61-48C7-BD32-BCF84689AB7A}"/>
          </ac:picMkLst>
        </pc:picChg>
      </pc:sldChg>
      <pc:sldChg chg="new del">
        <pc:chgData name="RUDDY DE  GRACIA" userId="S::info@saludomotica.com::526023ce-2aa5-4399-bb10-098d8cc5c69e" providerId="AD" clId="Web-{BDD468F9-BC3C-FE08-6B99-2B1C8495D2C9}" dt="2022-02-27T15:45:13.282" v="341"/>
        <pc:sldMkLst>
          <pc:docMk/>
          <pc:sldMk cId="301532522" sldId="273"/>
        </pc:sldMkLst>
      </pc:sldChg>
      <pc:sldChg chg="new del">
        <pc:chgData name="RUDDY DE  GRACIA" userId="S::info@saludomotica.com::526023ce-2aa5-4399-bb10-098d8cc5c69e" providerId="AD" clId="Web-{BDD468F9-BC3C-FE08-6B99-2B1C8495D2C9}" dt="2022-02-27T15:45:52.954" v="344"/>
        <pc:sldMkLst>
          <pc:docMk/>
          <pc:sldMk cId="437750719" sldId="273"/>
        </pc:sldMkLst>
      </pc:sldChg>
      <pc:sldChg chg="add del ord replId">
        <pc:chgData name="RUDDY DE  GRACIA" userId="S::info@saludomotica.com::526023ce-2aa5-4399-bb10-098d8cc5c69e" providerId="AD" clId="Web-{BDD468F9-BC3C-FE08-6B99-2B1C8495D2C9}" dt="2022-02-27T16:19:51.409" v="577"/>
        <pc:sldMkLst>
          <pc:docMk/>
          <pc:sldMk cId="1292935401" sldId="274"/>
        </pc:sldMkLst>
      </pc:sldChg>
      <pc:sldChg chg="new del">
        <pc:chgData name="RUDDY DE  GRACIA" userId="S::info@saludomotica.com::526023ce-2aa5-4399-bb10-098d8cc5c69e" providerId="AD" clId="Web-{BDD468F9-BC3C-FE08-6B99-2B1C8495D2C9}" dt="2022-02-27T15:46:08.205" v="347"/>
        <pc:sldMkLst>
          <pc:docMk/>
          <pc:sldMk cId="1473916586" sldId="275"/>
        </pc:sldMkLst>
      </pc:sldChg>
      <pc:sldChg chg="delSp modSp add del replId delAnim">
        <pc:chgData name="RUDDY DE  GRACIA" userId="S::info@saludomotica.com::526023ce-2aa5-4399-bb10-098d8cc5c69e" providerId="AD" clId="Web-{BDD468F9-BC3C-FE08-6B99-2B1C8495D2C9}" dt="2022-02-27T16:23:56.758" v="650"/>
        <pc:sldMkLst>
          <pc:docMk/>
          <pc:sldMk cId="3721658109" sldId="276"/>
        </pc:sldMkLst>
        <pc:spChg chg="del">
          <ac:chgData name="RUDDY DE  GRACIA" userId="S::info@saludomotica.com::526023ce-2aa5-4399-bb10-098d8cc5c69e" providerId="AD" clId="Web-{BDD468F9-BC3C-FE08-6B99-2B1C8495D2C9}" dt="2022-02-27T15:46:55.956" v="361"/>
          <ac:spMkLst>
            <pc:docMk/>
            <pc:sldMk cId="3721658109" sldId="276"/>
            <ac:spMk id="5" creationId="{1E79D00D-196E-4193-BB8B-ECED9B5E6634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53.799" v="360"/>
          <ac:spMkLst>
            <pc:docMk/>
            <pc:sldMk cId="3721658109" sldId="276"/>
            <ac:spMk id="6" creationId="{B7EA49B3-3A4E-4927-BFC4-CAD55CC7F432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52.299" v="359"/>
          <ac:spMkLst>
            <pc:docMk/>
            <pc:sldMk cId="3721658109" sldId="276"/>
            <ac:spMk id="7" creationId="{1F951D9F-4208-4A94-B41B-F49C294EA7BA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41.971" v="358"/>
          <ac:spMkLst>
            <pc:docMk/>
            <pc:sldMk cId="3721658109" sldId="276"/>
            <ac:spMk id="8" creationId="{1245FCAD-7044-4E63-8D78-26A498C1CFA1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38.690" v="357"/>
          <ac:spMkLst>
            <pc:docMk/>
            <pc:sldMk cId="3721658109" sldId="276"/>
            <ac:spMk id="9" creationId="{0F6CAA44-AED4-49BB-8C65-CFB5876C701A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59.487" v="362"/>
          <ac:spMkLst>
            <pc:docMk/>
            <pc:sldMk cId="3721658109" sldId="276"/>
            <ac:spMk id="10" creationId="{A8ACB9E8-101E-41F5-8BC5-A2FF2F56EEF3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7:00.831" v="363"/>
          <ac:spMkLst>
            <pc:docMk/>
            <pc:sldMk cId="3721658109" sldId="276"/>
            <ac:spMk id="12" creationId="{B1C3C387-C896-4EE7-B938-21FACF33826A}"/>
          </ac:spMkLst>
        </pc:spChg>
        <pc:spChg chg="del mod">
          <ac:chgData name="RUDDY DE  GRACIA" userId="S::info@saludomotica.com::526023ce-2aa5-4399-bb10-098d8cc5c69e" providerId="AD" clId="Web-{BDD468F9-BC3C-FE08-6B99-2B1C8495D2C9}" dt="2022-02-27T15:47:03.800" v="366"/>
          <ac:spMkLst>
            <pc:docMk/>
            <pc:sldMk cId="3721658109" sldId="276"/>
            <ac:spMk id="14" creationId="{518C5B1B-174D-4DAC-A4D0-A70CF7121F97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7:04.972" v="367"/>
          <ac:spMkLst>
            <pc:docMk/>
            <pc:sldMk cId="3721658109" sldId="276"/>
            <ac:spMk id="16" creationId="{975AB0AB-C733-480B-BE52-DEFD06316D09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7:06.253" v="368"/>
          <ac:spMkLst>
            <pc:docMk/>
            <pc:sldMk cId="3721658109" sldId="276"/>
            <ac:spMk id="18" creationId="{712C437D-49E0-4ECA-BD95-D8C66C0CD343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7:08.925" v="369"/>
          <ac:spMkLst>
            <pc:docMk/>
            <pc:sldMk cId="3721658109" sldId="276"/>
            <ac:spMk id="20" creationId="{B5761FE6-925C-42BB-B0F4-D5DDE50D3CCE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17.424" v="348"/>
          <ac:spMkLst>
            <pc:docMk/>
            <pc:sldMk cId="3721658109" sldId="276"/>
            <ac:spMk id="22" creationId="{68A8416E-0E83-40AF-9DBF-352199359AEE}"/>
          </ac:spMkLst>
        </pc:spChg>
        <pc:spChg chg="del mod">
          <ac:chgData name="RUDDY DE  GRACIA" userId="S::info@saludomotica.com::526023ce-2aa5-4399-bb10-098d8cc5c69e" providerId="AD" clId="Web-{BDD468F9-BC3C-FE08-6B99-2B1C8495D2C9}" dt="2022-02-27T15:46:23.174" v="350"/>
          <ac:spMkLst>
            <pc:docMk/>
            <pc:sldMk cId="3721658109" sldId="276"/>
            <ac:spMk id="24" creationId="{FC7702E1-B5F5-4912-BC17-5B8764F1516D}"/>
          </ac:spMkLst>
        </pc:spChg>
        <pc:spChg chg="del mod">
          <ac:chgData name="RUDDY DE  GRACIA" userId="S::info@saludomotica.com::526023ce-2aa5-4399-bb10-098d8cc5c69e" providerId="AD" clId="Web-{BDD468F9-BC3C-FE08-6B99-2B1C8495D2C9}" dt="2022-02-27T15:46:26.924" v="352"/>
          <ac:spMkLst>
            <pc:docMk/>
            <pc:sldMk cId="3721658109" sldId="276"/>
            <ac:spMk id="26" creationId="{3D1B1723-7D76-4177-B4D4-1480E57A2B1F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29.189" v="353"/>
          <ac:spMkLst>
            <pc:docMk/>
            <pc:sldMk cId="3721658109" sldId="276"/>
            <ac:spMk id="28" creationId="{87A2D64A-64D3-458B-A5A0-497A20204EB8}"/>
          </ac:spMkLst>
        </pc:spChg>
        <pc:spChg chg="del">
          <ac:chgData name="RUDDY DE  GRACIA" userId="S::info@saludomotica.com::526023ce-2aa5-4399-bb10-098d8cc5c69e" providerId="AD" clId="Web-{BDD468F9-BC3C-FE08-6B99-2B1C8495D2C9}" dt="2022-02-27T15:46:31.518" v="354"/>
          <ac:spMkLst>
            <pc:docMk/>
            <pc:sldMk cId="3721658109" sldId="276"/>
            <ac:spMk id="30" creationId="{863C93AE-07E2-443D-8BC2-50BA8160BC70}"/>
          </ac:spMkLst>
        </pc:spChg>
        <pc:spChg chg="del mod">
          <ac:chgData name="RUDDY DE  GRACIA" userId="S::info@saludomotica.com::526023ce-2aa5-4399-bb10-098d8cc5c69e" providerId="AD" clId="Web-{BDD468F9-BC3C-FE08-6B99-2B1C8495D2C9}" dt="2022-02-27T15:46:36.565" v="356"/>
          <ac:spMkLst>
            <pc:docMk/>
            <pc:sldMk cId="3721658109" sldId="276"/>
            <ac:spMk id="32" creationId="{37FDB490-12F3-466A-8010-F057CA4CE2F3}"/>
          </ac:spMkLst>
        </pc:spChg>
        <pc:picChg chg="del">
          <ac:chgData name="RUDDY DE  GRACIA" userId="S::info@saludomotica.com::526023ce-2aa5-4399-bb10-098d8cc5c69e" providerId="AD" clId="Web-{BDD468F9-BC3C-FE08-6B99-2B1C8495D2C9}" dt="2022-02-27T16:07:46.222" v="574"/>
          <ac:picMkLst>
            <pc:docMk/>
            <pc:sldMk cId="3721658109" sldId="276"/>
            <ac:picMk id="4" creationId="{2B0296CD-3D61-48C7-BD32-BCF84689AB7A}"/>
          </ac:picMkLst>
        </pc:picChg>
      </pc:sldChg>
      <pc:sldChg chg="addSp modSp new addAnim">
        <pc:chgData name="RUDDY DE  GRACIA" userId="S::info@saludomotica.com::526023ce-2aa5-4399-bb10-098d8cc5c69e" providerId="AD" clId="Web-{BDD468F9-BC3C-FE08-6B99-2B1C8495D2C9}" dt="2022-02-27T16:21:57.568" v="592" actId="1076"/>
        <pc:sldMkLst>
          <pc:docMk/>
          <pc:sldMk cId="1785983399" sldId="277"/>
        </pc:sldMkLst>
        <pc:spChg chg="mod">
          <ac:chgData name="RUDDY DE  GRACIA" userId="S::info@saludomotica.com::526023ce-2aa5-4399-bb10-098d8cc5c69e" providerId="AD" clId="Web-{BDD468F9-BC3C-FE08-6B99-2B1C8495D2C9}" dt="2022-02-27T16:05:30.937" v="550" actId="20577"/>
          <ac:spMkLst>
            <pc:docMk/>
            <pc:sldMk cId="1785983399" sldId="277"/>
            <ac:spMk id="2" creationId="{A81C38B9-DE8F-4CCC-B257-4BF71467D29E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21:22.802" v="582" actId="1076"/>
          <ac:spMkLst>
            <pc:docMk/>
            <pc:sldMk cId="1785983399" sldId="277"/>
            <ac:spMk id="7" creationId="{7CB216A1-616C-4025-906E-E0D738447AEB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21:29.458" v="584" actId="1076"/>
          <ac:spMkLst>
            <pc:docMk/>
            <pc:sldMk cId="1785983399" sldId="277"/>
            <ac:spMk id="9" creationId="{74AA94AD-FA7D-420D-B388-A53422BFCCEB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21:36.661" v="586" actId="1076"/>
          <ac:spMkLst>
            <pc:docMk/>
            <pc:sldMk cId="1785983399" sldId="277"/>
            <ac:spMk id="11" creationId="{4A1EDA13-CBCF-49D4-9DBE-D419D574FD77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21:43.161" v="588" actId="1076"/>
          <ac:spMkLst>
            <pc:docMk/>
            <pc:sldMk cId="1785983399" sldId="277"/>
            <ac:spMk id="13" creationId="{036E9107-051D-4D48-AD99-B2EF8DA6BE30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21:48.677" v="590" actId="1076"/>
          <ac:spMkLst>
            <pc:docMk/>
            <pc:sldMk cId="1785983399" sldId="277"/>
            <ac:spMk id="15" creationId="{D8EC0EE7-7FD4-4B34-94C3-2401961F1794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21:57.568" v="592" actId="1076"/>
          <ac:spMkLst>
            <pc:docMk/>
            <pc:sldMk cId="1785983399" sldId="277"/>
            <ac:spMk id="17" creationId="{B73F152C-5035-482F-B4B9-438BB20811DB}"/>
          </ac:spMkLst>
        </pc:spChg>
        <pc:picChg chg="add mod">
          <ac:chgData name="RUDDY DE  GRACIA" userId="S::info@saludomotica.com::526023ce-2aa5-4399-bb10-098d8cc5c69e" providerId="AD" clId="Web-{BDD468F9-BC3C-FE08-6B99-2B1C8495D2C9}" dt="2022-02-27T16:00:34.900" v="417" actId="14100"/>
          <ac:picMkLst>
            <pc:docMk/>
            <pc:sldMk cId="1785983399" sldId="277"/>
            <ac:picMk id="4" creationId="{03FFDF40-CAA2-40AC-952A-C15A429221AB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7T16:00:23.900" v="415" actId="1076"/>
          <ac:picMkLst>
            <pc:docMk/>
            <pc:sldMk cId="1785983399" sldId="277"/>
            <ac:picMk id="5" creationId="{0803F72A-C909-4799-AAB8-E29E233976FF}"/>
          </ac:picMkLst>
        </pc:picChg>
      </pc:sldChg>
      <pc:sldChg chg="addSp modSp new addAnim">
        <pc:chgData name="RUDDY DE  GRACIA" userId="S::info@saludomotica.com::526023ce-2aa5-4399-bb10-098d8cc5c69e" providerId="AD" clId="Web-{BDD468F9-BC3C-FE08-6B99-2B1C8495D2C9}" dt="2022-02-27T16:07:35.596" v="573" actId="1076"/>
        <pc:sldMkLst>
          <pc:docMk/>
          <pc:sldMk cId="520481313" sldId="278"/>
        </pc:sldMkLst>
        <pc:spChg chg="mod">
          <ac:chgData name="RUDDY DE  GRACIA" userId="S::info@saludomotica.com::526023ce-2aa5-4399-bb10-098d8cc5c69e" providerId="AD" clId="Web-{BDD468F9-BC3C-FE08-6B99-2B1C8495D2C9}" dt="2022-02-27T16:05:05.718" v="515" actId="20577"/>
          <ac:spMkLst>
            <pc:docMk/>
            <pc:sldMk cId="520481313" sldId="278"/>
            <ac:spMk id="2" creationId="{6BF6A041-1917-4DAF-8633-CE009D789084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06:34.954" v="561" actId="688"/>
          <ac:spMkLst>
            <pc:docMk/>
            <pc:sldMk cId="520481313" sldId="278"/>
            <ac:spMk id="7" creationId="{7FC7F5DD-CF0A-4DED-9851-ED366FDC4688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06:56.314" v="563" actId="1076"/>
          <ac:spMkLst>
            <pc:docMk/>
            <pc:sldMk cId="520481313" sldId="278"/>
            <ac:spMk id="9" creationId="{269A0256-35D4-4164-B383-362C1D773C84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07:18.362" v="569" actId="1076"/>
          <ac:spMkLst>
            <pc:docMk/>
            <pc:sldMk cId="520481313" sldId="278"/>
            <ac:spMk id="11" creationId="{3AEE753D-B0EC-4F0D-961F-506ECC3C9285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07:29.221" v="571" actId="1076"/>
          <ac:spMkLst>
            <pc:docMk/>
            <pc:sldMk cId="520481313" sldId="278"/>
            <ac:spMk id="13" creationId="{0045A755-42B3-4972-AD88-1EE92529DCD8}"/>
          </ac:spMkLst>
        </pc:spChg>
        <pc:spChg chg="add mod">
          <ac:chgData name="RUDDY DE  GRACIA" userId="S::info@saludomotica.com::526023ce-2aa5-4399-bb10-098d8cc5c69e" providerId="AD" clId="Web-{BDD468F9-BC3C-FE08-6B99-2B1C8495D2C9}" dt="2022-02-27T16:07:35.596" v="573" actId="1076"/>
          <ac:spMkLst>
            <pc:docMk/>
            <pc:sldMk cId="520481313" sldId="278"/>
            <ac:spMk id="15" creationId="{7E7740B8-917C-4EEB-8925-9DAC2219B316}"/>
          </ac:spMkLst>
        </pc:spChg>
        <pc:picChg chg="add mod">
          <ac:chgData name="RUDDY DE  GRACIA" userId="S::info@saludomotica.com::526023ce-2aa5-4399-bb10-098d8cc5c69e" providerId="AD" clId="Web-{BDD468F9-BC3C-FE08-6B99-2B1C8495D2C9}" dt="2022-02-27T16:02:32.137" v="473" actId="14100"/>
          <ac:picMkLst>
            <pc:docMk/>
            <pc:sldMk cId="520481313" sldId="278"/>
            <ac:picMk id="4" creationId="{CE87C0FF-7299-48E2-9498-C25669EDE02C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7T16:02:36.105" v="474" actId="1076"/>
          <ac:picMkLst>
            <pc:docMk/>
            <pc:sldMk cId="520481313" sldId="278"/>
            <ac:picMk id="5" creationId="{4A55E96E-2EE2-4E3E-B92B-1093A2CD2071}"/>
          </ac:picMkLst>
        </pc:picChg>
      </pc:sldChg>
      <pc:sldChg chg="addSp delSp modSp new">
        <pc:chgData name="RUDDY DE  GRACIA" userId="S::info@saludomotica.com::526023ce-2aa5-4399-bb10-098d8cc5c69e" providerId="AD" clId="Web-{BDD468F9-BC3C-FE08-6B99-2B1C8495D2C9}" dt="2022-02-28T01:29:54.291" v="1236" actId="1076"/>
        <pc:sldMkLst>
          <pc:docMk/>
          <pc:sldMk cId="2587989297" sldId="279"/>
        </pc:sldMkLst>
        <pc:spChg chg="mod">
          <ac:chgData name="RUDDY DE  GRACIA" userId="S::info@saludomotica.com::526023ce-2aa5-4399-bb10-098d8cc5c69e" providerId="AD" clId="Web-{BDD468F9-BC3C-FE08-6B99-2B1C8495D2C9}" dt="2022-02-28T01:20:30.621" v="1216" actId="20577"/>
          <ac:spMkLst>
            <pc:docMk/>
            <pc:sldMk cId="2587989297" sldId="279"/>
            <ac:spMk id="3" creationId="{55D162EC-CAEC-431F-83DB-BF60BD41034C}"/>
          </ac:spMkLst>
        </pc:spChg>
        <pc:spChg chg="add del mod">
          <ac:chgData name="RUDDY DE  GRACIA" userId="S::info@saludomotica.com::526023ce-2aa5-4399-bb10-098d8cc5c69e" providerId="AD" clId="Web-{BDD468F9-BC3C-FE08-6B99-2B1C8495D2C9}" dt="2022-02-28T00:57:03.935" v="1105"/>
          <ac:spMkLst>
            <pc:docMk/>
            <pc:sldMk cId="2587989297" sldId="279"/>
            <ac:spMk id="5" creationId="{A36E0336-DC68-4587-97AB-BA405D9D8815}"/>
          </ac:spMkLst>
        </pc:spChg>
        <pc:spChg chg="add del mod">
          <ac:chgData name="RUDDY DE  GRACIA" userId="S::info@saludomotica.com::526023ce-2aa5-4399-bb10-098d8cc5c69e" providerId="AD" clId="Web-{BDD468F9-BC3C-FE08-6B99-2B1C8495D2C9}" dt="2022-02-28T01:16:11.285" v="1202"/>
          <ac:spMkLst>
            <pc:docMk/>
            <pc:sldMk cId="2587989297" sldId="279"/>
            <ac:spMk id="8" creationId="{427E1B6A-12DE-45BC-BC52-84538D23574C}"/>
          </ac:spMkLst>
        </pc:spChg>
        <pc:spChg chg="add del mod">
          <ac:chgData name="RUDDY DE  GRACIA" userId="S::info@saludomotica.com::526023ce-2aa5-4399-bb10-098d8cc5c69e" providerId="AD" clId="Web-{BDD468F9-BC3C-FE08-6B99-2B1C8495D2C9}" dt="2022-02-28T01:29:40.197" v="1232"/>
          <ac:spMkLst>
            <pc:docMk/>
            <pc:sldMk cId="2587989297" sldId="279"/>
            <ac:spMk id="12" creationId="{0BFC6B51-7B93-4873-AA22-477748B30EF3}"/>
          </ac:spMkLst>
        </pc:spChg>
        <pc:picChg chg="add del mod">
          <ac:chgData name="RUDDY DE  GRACIA" userId="S::info@saludomotica.com::526023ce-2aa5-4399-bb10-098d8cc5c69e" providerId="AD" clId="Web-{BDD468F9-BC3C-FE08-6B99-2B1C8495D2C9}" dt="2022-02-28T01:11:02.733" v="1182"/>
          <ac:picMkLst>
            <pc:docMk/>
            <pc:sldMk cId="2587989297" sldId="279"/>
            <ac:picMk id="4" creationId="{D572B751-43AF-4F4D-B472-FD810162BDD1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16:11.285" v="1203"/>
          <ac:picMkLst>
            <pc:docMk/>
            <pc:sldMk cId="2587989297" sldId="279"/>
            <ac:picMk id="7" creationId="{45502623-171D-4394-A0C3-FF53365E8123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20:48.715" v="1217"/>
          <ac:picMkLst>
            <pc:docMk/>
            <pc:sldMk cId="2587989297" sldId="279"/>
            <ac:picMk id="10" creationId="{A525EB1D-6EBF-444F-A00F-EB96C14A1BCB}"/>
          </ac:picMkLst>
        </pc:picChg>
        <pc:picChg chg="add del mod">
          <ac:chgData name="RUDDY DE  GRACIA" userId="S::info@saludomotica.com::526023ce-2aa5-4399-bb10-098d8cc5c69e" providerId="AD" clId="Web-{BDD468F9-BC3C-FE08-6B99-2B1C8495D2C9}" dt="2022-02-28T01:29:54.291" v="1236" actId="1076"/>
          <ac:picMkLst>
            <pc:docMk/>
            <pc:sldMk cId="2587989297" sldId="279"/>
            <ac:picMk id="11" creationId="{8C0822F8-9CE2-4A45-B1D2-F3D91DFF15FE}"/>
          </ac:picMkLst>
        </pc:picChg>
      </pc:sldChg>
      <pc:sldChg chg="addSp modSp new del">
        <pc:chgData name="RUDDY DE  GRACIA" userId="S::info@saludomotica.com::526023ce-2aa5-4399-bb10-098d8cc5c69e" providerId="AD" clId="Web-{BDD468F9-BC3C-FE08-6B99-2B1C8495D2C9}" dt="2022-02-28T01:47:45.827" v="1263"/>
        <pc:sldMkLst>
          <pc:docMk/>
          <pc:sldMk cId="302407712" sldId="280"/>
        </pc:sldMkLst>
        <pc:picChg chg="add mod">
          <ac:chgData name="RUDDY DE  GRACIA" userId="S::info@saludomotica.com::526023ce-2aa5-4399-bb10-098d8cc5c69e" providerId="AD" clId="Web-{BDD468F9-BC3C-FE08-6B99-2B1C8495D2C9}" dt="2022-02-28T01:33:51.936" v="1243" actId="1076"/>
          <ac:picMkLst>
            <pc:docMk/>
            <pc:sldMk cId="302407712" sldId="280"/>
            <ac:picMk id="4" creationId="{33D1567C-9801-4A99-AF55-1484EC72B27E}"/>
          </ac:picMkLst>
        </pc:picChg>
        <pc:picChg chg="add mod">
          <ac:chgData name="RUDDY DE  GRACIA" userId="S::info@saludomotica.com::526023ce-2aa5-4399-bb10-098d8cc5c69e" providerId="AD" clId="Web-{BDD468F9-BC3C-FE08-6B99-2B1C8495D2C9}" dt="2022-02-28T01:33:55.999" v="1244" actId="1076"/>
          <ac:picMkLst>
            <pc:docMk/>
            <pc:sldMk cId="302407712" sldId="280"/>
            <ac:picMk id="5" creationId="{B58DC36A-0B51-45D2-9574-8356C5B60C1C}"/>
          </ac:picMkLst>
        </pc:picChg>
      </pc:sldChg>
      <pc:sldChg chg="addSp modSp new">
        <pc:chgData name="RUDDY DE  GRACIA" userId="S::info@saludomotica.com::526023ce-2aa5-4399-bb10-098d8cc5c69e" providerId="AD" clId="Web-{BDD468F9-BC3C-FE08-6B99-2B1C8495D2C9}" dt="2022-02-28T02:04:42.706" v="1367" actId="20577"/>
        <pc:sldMkLst>
          <pc:docMk/>
          <pc:sldMk cId="1483949064" sldId="280"/>
        </pc:sldMkLst>
        <pc:spChg chg="mod">
          <ac:chgData name="RUDDY DE  GRACIA" userId="S::info@saludomotica.com::526023ce-2aa5-4399-bb10-098d8cc5c69e" providerId="AD" clId="Web-{BDD468F9-BC3C-FE08-6B99-2B1C8495D2C9}" dt="2022-02-28T02:04:42.706" v="1367" actId="20577"/>
          <ac:spMkLst>
            <pc:docMk/>
            <pc:sldMk cId="1483949064" sldId="280"/>
            <ac:spMk id="3" creationId="{0E776625-60E9-4FCC-9F32-D369C68F00C0}"/>
          </ac:spMkLst>
        </pc:spChg>
        <pc:picChg chg="add mod">
          <ac:chgData name="RUDDY DE  GRACIA" userId="S::info@saludomotica.com::526023ce-2aa5-4399-bb10-098d8cc5c69e" providerId="AD" clId="Web-{BDD468F9-BC3C-FE08-6B99-2B1C8495D2C9}" dt="2022-02-28T02:03:09.892" v="1332" actId="1076"/>
          <ac:picMkLst>
            <pc:docMk/>
            <pc:sldMk cId="1483949064" sldId="280"/>
            <ac:picMk id="4" creationId="{21E29C58-B917-480A-BF84-1043120414B4}"/>
          </ac:picMkLst>
        </pc:picChg>
      </pc:sldChg>
    </pc:docChg>
  </pc:docChgLst>
  <pc:docChgLst>
    <pc:chgData name="RUDDY DE  GRACIA" userId="S::info@saludomotica.com::526023ce-2aa5-4399-bb10-098d8cc5c69e" providerId="AD" clId="Web-{1D932143-1468-D803-17DF-418A75E17E02}"/>
    <pc:docChg chg="addSld delSld modSld">
      <pc:chgData name="RUDDY DE  GRACIA" userId="S::info@saludomotica.com::526023ce-2aa5-4399-bb10-098d8cc5c69e" providerId="AD" clId="Web-{1D932143-1468-D803-17DF-418A75E17E02}" dt="2022-04-10T14:07:28.631" v="86"/>
      <pc:docMkLst>
        <pc:docMk/>
      </pc:docMkLst>
      <pc:sldChg chg="del">
        <pc:chgData name="RUDDY DE  GRACIA" userId="S::info@saludomotica.com::526023ce-2aa5-4399-bb10-098d8cc5c69e" providerId="AD" clId="Web-{1D932143-1468-D803-17DF-418A75E17E02}" dt="2022-04-10T13:34:28.246" v="20"/>
        <pc:sldMkLst>
          <pc:docMk/>
          <pc:sldMk cId="366247075" sldId="333"/>
        </pc:sldMkLst>
      </pc:sldChg>
      <pc:sldChg chg="addSp delSp modSp">
        <pc:chgData name="RUDDY DE  GRACIA" userId="S::info@saludomotica.com::526023ce-2aa5-4399-bb10-098d8cc5c69e" providerId="AD" clId="Web-{1D932143-1468-D803-17DF-418A75E17E02}" dt="2022-04-10T14:00:59.585" v="37"/>
        <pc:sldMkLst>
          <pc:docMk/>
          <pc:sldMk cId="359251722" sldId="394"/>
        </pc:sldMkLst>
        <pc:picChg chg="add del ord">
          <ac:chgData name="RUDDY DE  GRACIA" userId="S::info@saludomotica.com::526023ce-2aa5-4399-bb10-098d8cc5c69e" providerId="AD" clId="Web-{1D932143-1468-D803-17DF-418A75E17E02}" dt="2022-04-10T14:00:59.585" v="37"/>
          <ac:picMkLst>
            <pc:docMk/>
            <pc:sldMk cId="359251722" sldId="394"/>
            <ac:picMk id="5" creationId="{619577F3-7F26-C122-2E3C-3674237568B3}"/>
          </ac:picMkLst>
        </pc:picChg>
      </pc:sldChg>
      <pc:sldChg chg="modSp">
        <pc:chgData name="RUDDY DE  GRACIA" userId="S::info@saludomotica.com::526023ce-2aa5-4399-bb10-098d8cc5c69e" providerId="AD" clId="Web-{1D932143-1468-D803-17DF-418A75E17E02}" dt="2022-04-10T13:33:44.385" v="19" actId="20577"/>
        <pc:sldMkLst>
          <pc:docMk/>
          <pc:sldMk cId="1366949643" sldId="407"/>
        </pc:sldMkLst>
        <pc:spChg chg="mod">
          <ac:chgData name="RUDDY DE  GRACIA" userId="S::info@saludomotica.com::526023ce-2aa5-4399-bb10-098d8cc5c69e" providerId="AD" clId="Web-{1D932143-1468-D803-17DF-418A75E17E02}" dt="2022-04-10T13:33:44.385" v="19" actId="20577"/>
          <ac:spMkLst>
            <pc:docMk/>
            <pc:sldMk cId="1366949643" sldId="407"/>
            <ac:spMk id="4" creationId="{A4098E4E-AB78-4EC3-8062-B0EB67C3CA58}"/>
          </ac:spMkLst>
        </pc:spChg>
      </pc:sldChg>
      <pc:sldChg chg="modSp">
        <pc:chgData name="RUDDY DE  GRACIA" userId="S::info@saludomotica.com::526023ce-2aa5-4399-bb10-098d8cc5c69e" providerId="AD" clId="Web-{1D932143-1468-D803-17DF-418A75E17E02}" dt="2022-04-10T13:32:40.381" v="5" actId="20577"/>
        <pc:sldMkLst>
          <pc:docMk/>
          <pc:sldMk cId="1587841458" sldId="414"/>
        </pc:sldMkLst>
        <pc:spChg chg="mod">
          <ac:chgData name="RUDDY DE  GRACIA" userId="S::info@saludomotica.com::526023ce-2aa5-4399-bb10-098d8cc5c69e" providerId="AD" clId="Web-{1D932143-1468-D803-17DF-418A75E17E02}" dt="2022-04-10T13:32:40.381" v="5" actId="20577"/>
          <ac:spMkLst>
            <pc:docMk/>
            <pc:sldMk cId="1587841458" sldId="414"/>
            <ac:spMk id="2" creationId="{E4F86EA5-855A-65EF-8095-FE615D4DC6E0}"/>
          </ac:spMkLst>
        </pc:spChg>
      </pc:sldChg>
      <pc:sldChg chg="modSp">
        <pc:chgData name="RUDDY DE  GRACIA" userId="S::info@saludomotica.com::526023ce-2aa5-4399-bb10-098d8cc5c69e" providerId="AD" clId="Web-{1D932143-1468-D803-17DF-418A75E17E02}" dt="2022-04-10T13:33:03.554" v="16" actId="20577"/>
        <pc:sldMkLst>
          <pc:docMk/>
          <pc:sldMk cId="2114547773" sldId="424"/>
        </pc:sldMkLst>
        <pc:spChg chg="mod">
          <ac:chgData name="RUDDY DE  GRACIA" userId="S::info@saludomotica.com::526023ce-2aa5-4399-bb10-098d8cc5c69e" providerId="AD" clId="Web-{1D932143-1468-D803-17DF-418A75E17E02}" dt="2022-04-10T13:33:03.554" v="16" actId="20577"/>
          <ac:spMkLst>
            <pc:docMk/>
            <pc:sldMk cId="2114547773" sldId="424"/>
            <ac:spMk id="3" creationId="{806EC502-C58F-CAE0-73A5-FFE1F6EA2B64}"/>
          </ac:spMkLst>
        </pc:spChg>
      </pc:sldChg>
      <pc:sldChg chg="addSp delSp modSp new addAnim modAnim">
        <pc:chgData name="RUDDY DE  GRACIA" userId="S::info@saludomotica.com::526023ce-2aa5-4399-bb10-098d8cc5c69e" providerId="AD" clId="Web-{1D932143-1468-D803-17DF-418A75E17E02}" dt="2022-04-10T14:07:28.631" v="86"/>
        <pc:sldMkLst>
          <pc:docMk/>
          <pc:sldMk cId="2253385661" sldId="430"/>
        </pc:sldMkLst>
        <pc:spChg chg="add del mod">
          <ac:chgData name="RUDDY DE  GRACIA" userId="S::info@saludomotica.com::526023ce-2aa5-4399-bb10-098d8cc5c69e" providerId="AD" clId="Web-{1D932143-1468-D803-17DF-418A75E17E02}" dt="2022-04-10T13:58:57.563" v="32"/>
          <ac:spMkLst>
            <pc:docMk/>
            <pc:sldMk cId="2253385661" sldId="430"/>
            <ac:spMk id="5" creationId="{0DE00F77-91F4-46CD-E873-84E571F45BB3}"/>
          </ac:spMkLst>
        </pc:spChg>
        <pc:picChg chg="add mod">
          <ac:chgData name="RUDDY DE  GRACIA" userId="S::info@saludomotica.com::526023ce-2aa5-4399-bb10-098d8cc5c69e" providerId="AD" clId="Web-{1D932143-1468-D803-17DF-418A75E17E02}" dt="2022-04-10T14:02:25.654" v="51" actId="14100"/>
          <ac:picMkLst>
            <pc:docMk/>
            <pc:sldMk cId="2253385661" sldId="430"/>
            <ac:picMk id="4" creationId="{78CDC716-265A-7FCE-82EB-1472245022CD}"/>
          </ac:picMkLst>
        </pc:picChg>
        <pc:picChg chg="add mod">
          <ac:chgData name="RUDDY DE  GRACIA" userId="S::info@saludomotica.com::526023ce-2aa5-4399-bb10-098d8cc5c69e" providerId="AD" clId="Web-{1D932143-1468-D803-17DF-418A75E17E02}" dt="2022-04-10T14:05:28.774" v="67" actId="1076"/>
          <ac:picMkLst>
            <pc:docMk/>
            <pc:sldMk cId="2253385661" sldId="430"/>
            <ac:picMk id="8" creationId="{BCDD0B3D-A181-1958-F31C-53DAE6697C68}"/>
          </ac:picMkLst>
        </pc:picChg>
        <pc:picChg chg="add mod">
          <ac:chgData name="RUDDY DE  GRACIA" userId="S::info@saludomotica.com::526023ce-2aa5-4399-bb10-098d8cc5c69e" providerId="AD" clId="Web-{1D932143-1468-D803-17DF-418A75E17E02}" dt="2022-04-10T14:05:42.790" v="68" actId="1076"/>
          <ac:picMkLst>
            <pc:docMk/>
            <pc:sldMk cId="2253385661" sldId="430"/>
            <ac:picMk id="9" creationId="{07A0AABB-D92D-0FAD-A573-D95B57BFB050}"/>
          </ac:picMkLst>
        </pc:picChg>
        <pc:picChg chg="add mod">
          <ac:chgData name="RUDDY DE  GRACIA" userId="S::info@saludomotica.com::526023ce-2aa5-4399-bb10-098d8cc5c69e" providerId="AD" clId="Web-{1D932143-1468-D803-17DF-418A75E17E02}" dt="2022-04-10T14:05:58.713" v="69" actId="1076"/>
          <ac:picMkLst>
            <pc:docMk/>
            <pc:sldMk cId="2253385661" sldId="430"/>
            <ac:picMk id="10" creationId="{A12FD3C0-C3BC-3099-E445-956E720DB0A5}"/>
          </ac:picMkLst>
        </pc:picChg>
        <pc:picChg chg="add mod">
          <ac:chgData name="RUDDY DE  GRACIA" userId="S::info@saludomotica.com::526023ce-2aa5-4399-bb10-098d8cc5c69e" providerId="AD" clId="Web-{1D932143-1468-D803-17DF-418A75E17E02}" dt="2022-04-10T14:06:11.558" v="70" actId="1076"/>
          <ac:picMkLst>
            <pc:docMk/>
            <pc:sldMk cId="2253385661" sldId="430"/>
            <ac:picMk id="11" creationId="{A83BE450-A391-955A-1202-C4C202EAA3ED}"/>
          </ac:picMkLst>
        </pc:picChg>
        <pc:picChg chg="add mod">
          <ac:chgData name="RUDDY DE  GRACIA" userId="S::info@saludomotica.com::526023ce-2aa5-4399-bb10-098d8cc5c69e" providerId="AD" clId="Web-{1D932143-1468-D803-17DF-418A75E17E02}" dt="2022-04-10T14:06:36.309" v="72" actId="1076"/>
          <ac:picMkLst>
            <pc:docMk/>
            <pc:sldMk cId="2253385661" sldId="430"/>
            <ac:picMk id="12" creationId="{4D817EA8-BF0C-91B8-54F7-7476401B8A0B}"/>
          </ac:picMkLst>
        </pc:picChg>
        <pc:picChg chg="add mod">
          <ac:chgData name="RUDDY DE  GRACIA" userId="S::info@saludomotica.com::526023ce-2aa5-4399-bb10-098d8cc5c69e" providerId="AD" clId="Web-{1D932143-1468-D803-17DF-418A75E17E02}" dt="2022-04-10T14:06:48.513" v="74" actId="1076"/>
          <ac:picMkLst>
            <pc:docMk/>
            <pc:sldMk cId="2253385661" sldId="430"/>
            <ac:picMk id="13" creationId="{F463C2CD-CCBA-F961-9D62-67E795349945}"/>
          </ac:picMkLst>
        </pc:picChg>
      </pc:sldChg>
    </pc:docChg>
  </pc:docChgLst>
  <pc:docChgLst>
    <pc:chgData name="RUDDY DE  GRACIA" userId="S::info@saludomotica.com::526023ce-2aa5-4399-bb10-098d8cc5c69e" providerId="AD" clId="Web-{D5A201E2-CE20-030F-3BD5-824BE56D3932}"/>
    <pc:docChg chg="modSld">
      <pc:chgData name="RUDDY DE  GRACIA" userId="S::info@saludomotica.com::526023ce-2aa5-4399-bb10-098d8cc5c69e" providerId="AD" clId="Web-{D5A201E2-CE20-030F-3BD5-824BE56D3932}" dt="2022-03-07T11:48:03.931" v="9" actId="20577"/>
      <pc:docMkLst>
        <pc:docMk/>
      </pc:docMkLst>
      <pc:sldChg chg="modSp">
        <pc:chgData name="RUDDY DE  GRACIA" userId="S::info@saludomotica.com::526023ce-2aa5-4399-bb10-098d8cc5c69e" providerId="AD" clId="Web-{D5A201E2-CE20-030F-3BD5-824BE56D3932}" dt="2022-03-07T11:44:47.081" v="7" actId="20577"/>
        <pc:sldMkLst>
          <pc:docMk/>
          <pc:sldMk cId="2457772071" sldId="300"/>
        </pc:sldMkLst>
        <pc:spChg chg="mod">
          <ac:chgData name="RUDDY DE  GRACIA" userId="S::info@saludomotica.com::526023ce-2aa5-4399-bb10-098d8cc5c69e" providerId="AD" clId="Web-{D5A201E2-CE20-030F-3BD5-824BE56D3932}" dt="2022-03-07T11:44:47.081" v="7" actId="20577"/>
          <ac:spMkLst>
            <pc:docMk/>
            <pc:sldMk cId="2457772071" sldId="300"/>
            <ac:spMk id="3" creationId="{1EBEB926-64A9-4411-A30B-7B17F77C2857}"/>
          </ac:spMkLst>
        </pc:spChg>
      </pc:sldChg>
      <pc:sldChg chg="modSp">
        <pc:chgData name="RUDDY DE  GRACIA" userId="S::info@saludomotica.com::526023ce-2aa5-4399-bb10-098d8cc5c69e" providerId="AD" clId="Web-{D5A201E2-CE20-030F-3BD5-824BE56D3932}" dt="2022-03-07T11:48:03.931" v="9" actId="20577"/>
        <pc:sldMkLst>
          <pc:docMk/>
          <pc:sldMk cId="1667141611" sldId="306"/>
        </pc:sldMkLst>
        <pc:spChg chg="mod">
          <ac:chgData name="RUDDY DE  GRACIA" userId="S::info@saludomotica.com::526023ce-2aa5-4399-bb10-098d8cc5c69e" providerId="AD" clId="Web-{D5A201E2-CE20-030F-3BD5-824BE56D3932}" dt="2022-03-07T11:48:03.931" v="9" actId="20577"/>
          <ac:spMkLst>
            <pc:docMk/>
            <pc:sldMk cId="1667141611" sldId="306"/>
            <ac:spMk id="2" creationId="{8EC14EAB-A2EB-4EDC-BBCF-85A42216E9F0}"/>
          </ac:spMkLst>
        </pc:spChg>
      </pc:sldChg>
    </pc:docChg>
  </pc:docChgLst>
  <pc:docChgLst>
    <pc:chgData name="RUDDY DE  GRACIA" userId="S::info@saludomotica.com::526023ce-2aa5-4399-bb10-098d8cc5c69e" providerId="AD" clId="Web-{3650F60F-7A0F-DB53-9C7C-BC4E5A1FF8FC}"/>
    <pc:docChg chg="delSld">
      <pc:chgData name="RUDDY DE  GRACIA" userId="S::info@saludomotica.com::526023ce-2aa5-4399-bb10-098d8cc5c69e" providerId="AD" clId="Web-{3650F60F-7A0F-DB53-9C7C-BC4E5A1FF8FC}" dt="2022-03-22T13:24:38.416" v="2"/>
      <pc:docMkLst>
        <pc:docMk/>
      </pc:docMkLst>
      <pc:sldChg chg="del">
        <pc:chgData name="RUDDY DE  GRACIA" userId="S::info@saludomotica.com::526023ce-2aa5-4399-bb10-098d8cc5c69e" providerId="AD" clId="Web-{3650F60F-7A0F-DB53-9C7C-BC4E5A1FF8FC}" dt="2022-03-22T13:24:38.416" v="2"/>
        <pc:sldMkLst>
          <pc:docMk/>
          <pc:sldMk cId="3474305714" sldId="357"/>
        </pc:sldMkLst>
      </pc:sldChg>
      <pc:sldChg chg="del">
        <pc:chgData name="RUDDY DE  GRACIA" userId="S::info@saludomotica.com::526023ce-2aa5-4399-bb10-098d8cc5c69e" providerId="AD" clId="Web-{3650F60F-7A0F-DB53-9C7C-BC4E5A1FF8FC}" dt="2022-03-22T13:22:28.835" v="0"/>
        <pc:sldMkLst>
          <pc:docMk/>
          <pc:sldMk cId="3148615639" sldId="371"/>
        </pc:sldMkLst>
      </pc:sldChg>
      <pc:sldChg chg="del">
        <pc:chgData name="RUDDY DE  GRACIA" userId="S::info@saludomotica.com::526023ce-2aa5-4399-bb10-098d8cc5c69e" providerId="AD" clId="Web-{3650F60F-7A0F-DB53-9C7C-BC4E5A1FF8FC}" dt="2022-03-22T13:24:12.228" v="1"/>
        <pc:sldMkLst>
          <pc:docMk/>
          <pc:sldMk cId="2385535213" sldId="380"/>
        </pc:sldMkLst>
      </pc:sldChg>
    </pc:docChg>
  </pc:docChgLst>
  <pc:docChgLst>
    <pc:chgData name="RUDDY DE  GRACIA" userId="S::info@saludomotica.com::526023ce-2aa5-4399-bb10-098d8cc5c69e" providerId="AD" clId="Web-{40B9BA1B-9374-BB8C-1B88-1ED4E8B8B209}"/>
    <pc:docChg chg="addSld delSld modSld sldOrd">
      <pc:chgData name="RUDDY DE  GRACIA" userId="S::info@saludomotica.com::526023ce-2aa5-4399-bb10-098d8cc5c69e" providerId="AD" clId="Web-{40B9BA1B-9374-BB8C-1B88-1ED4E8B8B209}" dt="2022-04-06T19:44:13.893" v="352"/>
      <pc:docMkLst>
        <pc:docMk/>
      </pc:docMkLst>
      <pc:sldChg chg="ord">
        <pc:chgData name="RUDDY DE  GRACIA" userId="S::info@saludomotica.com::526023ce-2aa5-4399-bb10-098d8cc5c69e" providerId="AD" clId="Web-{40B9BA1B-9374-BB8C-1B88-1ED4E8B8B209}" dt="2022-04-06T19:44:13.893" v="352"/>
        <pc:sldMkLst>
          <pc:docMk/>
          <pc:sldMk cId="4234403080" sldId="366"/>
        </pc:sldMkLst>
      </pc:sldChg>
      <pc:sldChg chg="modSp">
        <pc:chgData name="RUDDY DE  GRACIA" userId="S::info@saludomotica.com::526023ce-2aa5-4399-bb10-098d8cc5c69e" providerId="AD" clId="Web-{40B9BA1B-9374-BB8C-1B88-1ED4E8B8B209}" dt="2022-04-06T19:35:55.007" v="216" actId="20577"/>
        <pc:sldMkLst>
          <pc:docMk/>
          <pc:sldMk cId="2840301935" sldId="369"/>
        </pc:sldMkLst>
        <pc:spChg chg="mod">
          <ac:chgData name="RUDDY DE  GRACIA" userId="S::info@saludomotica.com::526023ce-2aa5-4399-bb10-098d8cc5c69e" providerId="AD" clId="Web-{40B9BA1B-9374-BB8C-1B88-1ED4E8B8B209}" dt="2022-04-06T19:35:55.007" v="216" actId="20577"/>
          <ac:spMkLst>
            <pc:docMk/>
            <pc:sldMk cId="2840301935" sldId="369"/>
            <ac:spMk id="1050" creationId="{00000000-0000-0000-0000-000000000000}"/>
          </ac:spMkLst>
        </pc:spChg>
      </pc:sldChg>
      <pc:sldChg chg="delSp del">
        <pc:chgData name="RUDDY DE  GRACIA" userId="S::info@saludomotica.com::526023ce-2aa5-4399-bb10-098d8cc5c69e" providerId="AD" clId="Web-{40B9BA1B-9374-BB8C-1B88-1ED4E8B8B209}" dt="2022-04-06T19:29:26.733" v="14"/>
        <pc:sldMkLst>
          <pc:docMk/>
          <pc:sldMk cId="2826347571" sldId="381"/>
        </pc:sldMkLst>
        <pc:spChg chg="del">
          <ac:chgData name="RUDDY DE  GRACIA" userId="S::info@saludomotica.com::526023ce-2aa5-4399-bb10-098d8cc5c69e" providerId="AD" clId="Web-{40B9BA1B-9374-BB8C-1B88-1ED4E8B8B209}" dt="2022-04-06T19:29:05.685" v="11"/>
          <ac:spMkLst>
            <pc:docMk/>
            <pc:sldMk cId="2826347571" sldId="381"/>
            <ac:spMk id="7" creationId="{40C37BA4-3007-330E-94FF-07B97111AC34}"/>
          </ac:spMkLst>
        </pc:spChg>
        <pc:picChg chg="del">
          <ac:chgData name="RUDDY DE  GRACIA" userId="S::info@saludomotica.com::526023ce-2aa5-4399-bb10-098d8cc5c69e" providerId="AD" clId="Web-{40B9BA1B-9374-BB8C-1B88-1ED4E8B8B209}" dt="2022-04-06T19:29:05.685" v="11"/>
          <ac:picMkLst>
            <pc:docMk/>
            <pc:sldMk cId="2826347571" sldId="381"/>
            <ac:picMk id="5" creationId="{DDC4D725-7C3C-0B1F-0C95-73C39DCCFAD6}"/>
          </ac:picMkLst>
        </pc:picChg>
      </pc:sldChg>
      <pc:sldChg chg="addSp delSp modSp ord">
        <pc:chgData name="RUDDY DE  GRACIA" userId="S::info@saludomotica.com::526023ce-2aa5-4399-bb10-098d8cc5c69e" providerId="AD" clId="Web-{40B9BA1B-9374-BB8C-1B88-1ED4E8B8B209}" dt="2022-04-06T19:40:16.419" v="343"/>
        <pc:sldMkLst>
          <pc:docMk/>
          <pc:sldMk cId="441516354" sldId="383"/>
        </pc:sldMkLst>
        <pc:picChg chg="add mod">
          <ac:chgData name="RUDDY DE  GRACIA" userId="S::info@saludomotica.com::526023ce-2aa5-4399-bb10-098d8cc5c69e" providerId="AD" clId="Web-{40B9BA1B-9374-BB8C-1B88-1ED4E8B8B209}" dt="2022-04-06T19:01:53.612" v="10" actId="1076"/>
          <ac:picMkLst>
            <pc:docMk/>
            <pc:sldMk cId="441516354" sldId="383"/>
            <ac:picMk id="4" creationId="{D725D298-0069-1C23-2460-FE394ADA75C1}"/>
          </ac:picMkLst>
        </pc:picChg>
        <pc:picChg chg="del">
          <ac:chgData name="RUDDY DE  GRACIA" userId="S::info@saludomotica.com::526023ce-2aa5-4399-bb10-098d8cc5c69e" providerId="AD" clId="Web-{40B9BA1B-9374-BB8C-1B88-1ED4E8B8B209}" dt="2022-04-06T19:00:42.391" v="0"/>
          <ac:picMkLst>
            <pc:docMk/>
            <pc:sldMk cId="441516354" sldId="383"/>
            <ac:picMk id="7" creationId="{4F127D55-C084-EA9D-9A37-7FEEB4C14059}"/>
          </ac:picMkLst>
        </pc:picChg>
      </pc:sldChg>
      <pc:sldChg chg="modSp">
        <pc:chgData name="RUDDY DE  GRACIA" userId="S::info@saludomotica.com::526023ce-2aa5-4399-bb10-098d8cc5c69e" providerId="AD" clId="Web-{40B9BA1B-9374-BB8C-1B88-1ED4E8B8B209}" dt="2022-04-06T19:42:56.172" v="350" actId="20577"/>
        <pc:sldMkLst>
          <pc:docMk/>
          <pc:sldMk cId="3580641828" sldId="385"/>
        </pc:sldMkLst>
        <pc:spChg chg="mod">
          <ac:chgData name="RUDDY DE  GRACIA" userId="S::info@saludomotica.com::526023ce-2aa5-4399-bb10-098d8cc5c69e" providerId="AD" clId="Web-{40B9BA1B-9374-BB8C-1B88-1ED4E8B8B209}" dt="2022-04-06T19:42:56.172" v="350" actId="20577"/>
          <ac:spMkLst>
            <pc:docMk/>
            <pc:sldMk cId="3580641828" sldId="385"/>
            <ac:spMk id="2" creationId="{842DC538-2532-17A8-A5E8-E8E26BB789EC}"/>
          </ac:spMkLst>
        </pc:spChg>
      </pc:sldChg>
      <pc:sldChg chg="modSp ord">
        <pc:chgData name="RUDDY DE  GRACIA" userId="S::info@saludomotica.com::526023ce-2aa5-4399-bb10-098d8cc5c69e" providerId="AD" clId="Web-{40B9BA1B-9374-BB8C-1B88-1ED4E8B8B209}" dt="2022-04-06T19:40:45.294" v="348" actId="1076"/>
        <pc:sldMkLst>
          <pc:docMk/>
          <pc:sldMk cId="767697406" sldId="389"/>
        </pc:sldMkLst>
        <pc:picChg chg="mod">
          <ac:chgData name="RUDDY DE  GRACIA" userId="S::info@saludomotica.com::526023ce-2aa5-4399-bb10-098d8cc5c69e" providerId="AD" clId="Web-{40B9BA1B-9374-BB8C-1B88-1ED4E8B8B209}" dt="2022-04-06T19:40:45.294" v="348" actId="1076"/>
          <ac:picMkLst>
            <pc:docMk/>
            <pc:sldMk cId="767697406" sldId="389"/>
            <ac:picMk id="4" creationId="{1DFE7E19-B16A-0C86-3760-DE5D037B4109}"/>
          </ac:picMkLst>
        </pc:picChg>
      </pc:sldChg>
      <pc:sldChg chg="ord">
        <pc:chgData name="RUDDY DE  GRACIA" userId="S::info@saludomotica.com::526023ce-2aa5-4399-bb10-098d8cc5c69e" providerId="AD" clId="Web-{40B9BA1B-9374-BB8C-1B88-1ED4E8B8B209}" dt="2022-04-06T19:40:31.732" v="346"/>
        <pc:sldMkLst>
          <pc:docMk/>
          <pc:sldMk cId="304569128" sldId="390"/>
        </pc:sldMkLst>
      </pc:sldChg>
      <pc:sldChg chg="ord">
        <pc:chgData name="RUDDY DE  GRACIA" userId="S::info@saludomotica.com::526023ce-2aa5-4399-bb10-098d8cc5c69e" providerId="AD" clId="Web-{40B9BA1B-9374-BB8C-1B88-1ED4E8B8B209}" dt="2022-04-06T19:40:07.872" v="342"/>
        <pc:sldMkLst>
          <pc:docMk/>
          <pc:sldMk cId="435462735" sldId="391"/>
        </pc:sldMkLst>
      </pc:sldChg>
      <pc:sldChg chg="modSp new">
        <pc:chgData name="RUDDY DE  GRACIA" userId="S::info@saludomotica.com::526023ce-2aa5-4399-bb10-098d8cc5c69e" providerId="AD" clId="Web-{40B9BA1B-9374-BB8C-1B88-1ED4E8B8B209}" dt="2022-04-06T19:38:36.479" v="341" actId="20577"/>
        <pc:sldMkLst>
          <pc:docMk/>
          <pc:sldMk cId="751715969" sldId="393"/>
        </pc:sldMkLst>
        <pc:spChg chg="mod">
          <ac:chgData name="RUDDY DE  GRACIA" userId="S::info@saludomotica.com::526023ce-2aa5-4399-bb10-098d8cc5c69e" providerId="AD" clId="Web-{40B9BA1B-9374-BB8C-1B88-1ED4E8B8B209}" dt="2022-04-06T19:29:39.733" v="24" actId="20577"/>
          <ac:spMkLst>
            <pc:docMk/>
            <pc:sldMk cId="751715969" sldId="393"/>
            <ac:spMk id="2" creationId="{CFF260B9-2BAC-61A3-0C8F-55806FE0B8F5}"/>
          </ac:spMkLst>
        </pc:spChg>
        <pc:spChg chg="mod">
          <ac:chgData name="RUDDY DE  GRACIA" userId="S::info@saludomotica.com::526023ce-2aa5-4399-bb10-098d8cc5c69e" providerId="AD" clId="Web-{40B9BA1B-9374-BB8C-1B88-1ED4E8B8B209}" dt="2022-04-06T19:38:36.479" v="341" actId="20577"/>
          <ac:spMkLst>
            <pc:docMk/>
            <pc:sldMk cId="751715969" sldId="393"/>
            <ac:spMk id="3" creationId="{EE2BB3C3-1DE3-3FA5-5C43-78DB9AC3D299}"/>
          </ac:spMkLst>
        </pc:spChg>
      </pc:sldChg>
      <pc:sldChg chg="new del">
        <pc:chgData name="RUDDY DE  GRACIA" userId="S::info@saludomotica.com::526023ce-2aa5-4399-bb10-098d8cc5c69e" providerId="AD" clId="Web-{40B9BA1B-9374-BB8C-1B88-1ED4E8B8B209}" dt="2022-04-06T19:29:24.154" v="13"/>
        <pc:sldMkLst>
          <pc:docMk/>
          <pc:sldMk cId="2949859961" sldId="393"/>
        </pc:sldMkLst>
      </pc:sldChg>
    </pc:docChg>
  </pc:docChgLst>
  <pc:docChgLst>
    <pc:chgData name="RUDDY DE  GRACIA" userId="S::info@saludomotica.com::526023ce-2aa5-4399-bb10-098d8cc5c69e" providerId="AD" clId="Web-{ADB2E500-8A44-7453-D39C-AD95DD9D7D74}"/>
    <pc:docChg chg="addSld modSld addMainMaster">
      <pc:chgData name="RUDDY DE  GRACIA" userId="S::info@saludomotica.com::526023ce-2aa5-4399-bb10-098d8cc5c69e" providerId="AD" clId="Web-{ADB2E500-8A44-7453-D39C-AD95DD9D7D74}" dt="2022-03-17T20:12:16.369" v="158" actId="1076"/>
      <pc:docMkLst>
        <pc:docMk/>
      </pc:docMkLst>
      <pc:sldChg chg="new">
        <pc:chgData name="RUDDY DE  GRACIA" userId="S::info@saludomotica.com::526023ce-2aa5-4399-bb10-098d8cc5c69e" providerId="AD" clId="Web-{ADB2E500-8A44-7453-D39C-AD95DD9D7D74}" dt="2022-03-17T20:06:58.749" v="0"/>
        <pc:sldMkLst>
          <pc:docMk/>
          <pc:sldMk cId="366247075" sldId="333"/>
        </pc:sldMkLst>
      </pc:sldChg>
      <pc:sldChg chg="new">
        <pc:chgData name="RUDDY DE  GRACIA" userId="S::info@saludomotica.com::526023ce-2aa5-4399-bb10-098d8cc5c69e" providerId="AD" clId="Web-{ADB2E500-8A44-7453-D39C-AD95DD9D7D74}" dt="2022-03-17T20:07:00.749" v="1"/>
        <pc:sldMkLst>
          <pc:docMk/>
          <pc:sldMk cId="1436573632" sldId="334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624" v="2"/>
        <pc:sldMkLst>
          <pc:docMk/>
          <pc:sldMk cId="4110022890" sldId="335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702" v="3"/>
        <pc:sldMkLst>
          <pc:docMk/>
          <pc:sldMk cId="1106869580" sldId="336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749" v="4"/>
        <pc:sldMkLst>
          <pc:docMk/>
          <pc:sldMk cId="293733763" sldId="337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796" v="5"/>
        <pc:sldMkLst>
          <pc:docMk/>
          <pc:sldMk cId="1407771945" sldId="338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843" v="6"/>
        <pc:sldMkLst>
          <pc:docMk/>
          <pc:sldMk cId="1069446157" sldId="339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890" v="7"/>
        <pc:sldMkLst>
          <pc:docMk/>
          <pc:sldMk cId="2018241556" sldId="340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936" v="8"/>
        <pc:sldMkLst>
          <pc:docMk/>
          <pc:sldMk cId="1202870476" sldId="341"/>
        </pc:sldMkLst>
      </pc:sldChg>
      <pc:sldChg chg="add">
        <pc:chgData name="RUDDY DE  GRACIA" userId="S::info@saludomotica.com::526023ce-2aa5-4399-bb10-098d8cc5c69e" providerId="AD" clId="Web-{ADB2E500-8A44-7453-D39C-AD95DD9D7D74}" dt="2022-03-17T20:07:04.983" v="9"/>
        <pc:sldMkLst>
          <pc:docMk/>
          <pc:sldMk cId="2704775670" sldId="342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015" v="10"/>
        <pc:sldMkLst>
          <pc:docMk/>
          <pc:sldMk cId="3538437781" sldId="343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093" v="11"/>
        <pc:sldMkLst>
          <pc:docMk/>
          <pc:sldMk cId="918008242" sldId="344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140" v="12"/>
        <pc:sldMkLst>
          <pc:docMk/>
          <pc:sldMk cId="3185442009" sldId="345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233" v="13"/>
        <pc:sldMkLst>
          <pc:docMk/>
          <pc:sldMk cId="2319625729" sldId="346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280" v="14"/>
        <pc:sldMkLst>
          <pc:docMk/>
          <pc:sldMk cId="2684615085" sldId="347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327" v="15"/>
        <pc:sldMkLst>
          <pc:docMk/>
          <pc:sldMk cId="236828081" sldId="348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374" v="16"/>
        <pc:sldMkLst>
          <pc:docMk/>
          <pc:sldMk cId="255001337" sldId="349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421" v="17"/>
        <pc:sldMkLst>
          <pc:docMk/>
          <pc:sldMk cId="3333959949" sldId="350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515" v="18"/>
        <pc:sldMkLst>
          <pc:docMk/>
          <pc:sldMk cId="2650689027" sldId="351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577" v="19"/>
        <pc:sldMkLst>
          <pc:docMk/>
          <pc:sldMk cId="1750630330" sldId="352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624" v="20"/>
        <pc:sldMkLst>
          <pc:docMk/>
          <pc:sldMk cId="2041840095" sldId="353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671" v="21"/>
        <pc:sldMkLst>
          <pc:docMk/>
          <pc:sldMk cId="1364794305" sldId="354"/>
        </pc:sldMkLst>
      </pc:sldChg>
      <pc:sldChg chg="add">
        <pc:chgData name="RUDDY DE  GRACIA" userId="S::info@saludomotica.com::526023ce-2aa5-4399-bb10-098d8cc5c69e" providerId="AD" clId="Web-{ADB2E500-8A44-7453-D39C-AD95DD9D7D74}" dt="2022-03-17T20:07:05.780" v="22"/>
        <pc:sldMkLst>
          <pc:docMk/>
          <pc:sldMk cId="46885394" sldId="355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221" v="23"/>
        <pc:sldMkLst>
          <pc:docMk/>
          <pc:sldMk cId="870452346" sldId="356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236" v="24"/>
        <pc:sldMkLst>
          <pc:docMk/>
          <pc:sldMk cId="3474305714" sldId="357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393" v="25"/>
        <pc:sldMkLst>
          <pc:docMk/>
          <pc:sldMk cId="1171736555" sldId="358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424" v="26"/>
        <pc:sldMkLst>
          <pc:docMk/>
          <pc:sldMk cId="2141667831" sldId="359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502" v="27"/>
        <pc:sldMkLst>
          <pc:docMk/>
          <pc:sldMk cId="3204149975" sldId="360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518" v="28"/>
        <pc:sldMkLst>
          <pc:docMk/>
          <pc:sldMk cId="572260209" sldId="361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533" v="29"/>
        <pc:sldMkLst>
          <pc:docMk/>
          <pc:sldMk cId="3713859415" sldId="362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549" v="30"/>
        <pc:sldMkLst>
          <pc:docMk/>
          <pc:sldMk cId="1051502393" sldId="363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658" v="31"/>
        <pc:sldMkLst>
          <pc:docMk/>
          <pc:sldMk cId="816927026" sldId="364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736" v="32"/>
        <pc:sldMkLst>
          <pc:docMk/>
          <pc:sldMk cId="561560478" sldId="365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846" v="33"/>
        <pc:sldMkLst>
          <pc:docMk/>
          <pc:sldMk cId="4234403080" sldId="366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893" v="34"/>
        <pc:sldMkLst>
          <pc:docMk/>
          <pc:sldMk cId="1419524908" sldId="367"/>
        </pc:sldMkLst>
      </pc:sldChg>
      <pc:sldChg chg="add">
        <pc:chgData name="RUDDY DE  GRACIA" userId="S::info@saludomotica.com::526023ce-2aa5-4399-bb10-098d8cc5c69e" providerId="AD" clId="Web-{ADB2E500-8A44-7453-D39C-AD95DD9D7D74}" dt="2022-03-17T20:08:31.940" v="35"/>
        <pc:sldMkLst>
          <pc:docMk/>
          <pc:sldMk cId="2923861550" sldId="368"/>
        </pc:sldMkLst>
      </pc:sldChg>
      <pc:sldChg chg="modSp add">
        <pc:chgData name="RUDDY DE  GRACIA" userId="S::info@saludomotica.com::526023ce-2aa5-4399-bb10-098d8cc5c69e" providerId="AD" clId="Web-{ADB2E500-8A44-7453-D39C-AD95DD9D7D74}" dt="2022-03-17T20:12:16.369" v="158" actId="1076"/>
        <pc:sldMkLst>
          <pc:docMk/>
          <pc:sldMk cId="2840301935" sldId="369"/>
        </pc:sldMkLst>
        <pc:spChg chg="mod">
          <ac:chgData name="RUDDY DE  GRACIA" userId="S::info@saludomotica.com::526023ce-2aa5-4399-bb10-098d8cc5c69e" providerId="AD" clId="Web-{ADB2E500-8A44-7453-D39C-AD95DD9D7D74}" dt="2022-03-17T20:12:12.525" v="157" actId="1076"/>
          <ac:spMkLst>
            <pc:docMk/>
            <pc:sldMk cId="2840301935" sldId="369"/>
            <ac:spMk id="5" creationId="{89C2DBED-E5BE-4F21-AB1F-BF8CD2DD9681}"/>
          </ac:spMkLst>
        </pc:spChg>
        <pc:spChg chg="mod">
          <ac:chgData name="RUDDY DE  GRACIA" userId="S::info@saludomotica.com::526023ce-2aa5-4399-bb10-098d8cc5c69e" providerId="AD" clId="Web-{ADB2E500-8A44-7453-D39C-AD95DD9D7D74}" dt="2022-03-17T20:12:16.369" v="158" actId="1076"/>
          <ac:spMkLst>
            <pc:docMk/>
            <pc:sldMk cId="2840301935" sldId="369"/>
            <ac:spMk id="1050" creationId="{00000000-0000-0000-0000-000000000000}"/>
          </ac:spMkLst>
        </pc:spChg>
      </pc:sldChg>
      <pc:sldMasterChg chg="add addSldLayout">
        <pc:chgData name="RUDDY DE  GRACIA" userId="S::info@saludomotica.com::526023ce-2aa5-4399-bb10-098d8cc5c69e" providerId="AD" clId="Web-{ADB2E500-8A44-7453-D39C-AD95DD9D7D74}" dt="2022-03-17T20:07:04.624" v="2"/>
        <pc:sldMasterMkLst>
          <pc:docMk/>
          <pc:sldMasterMk cId="2594195450" sldId="2147483672"/>
        </pc:sldMasterMkLst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456243604" sldId="214748367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477502261" sldId="214748367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505798963" sldId="214748367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601702661" sldId="214748367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022819683" sldId="214748367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830469801" sldId="214748367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06100231" sldId="214748367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765672013" sldId="214748368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701436337" sldId="214748368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483186273" sldId="214748368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433986922" sldId="214748368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338659862" sldId="214748368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627370814" sldId="214748368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949871198" sldId="214748368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4033655149" sldId="214748368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676683406" sldId="214748368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436381635" sldId="214748368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742008478" sldId="214748369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205347773" sldId="214748369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181841468" sldId="214748369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894678481" sldId="214748369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388544896" sldId="214748369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654193326" sldId="214748369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385505106" sldId="214748369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87812688" sldId="214748369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146590475" sldId="214748369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092327878" sldId="214748369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924527799" sldId="214748370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386209524" sldId="214748370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98883129" sldId="214748370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681226611" sldId="214748370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592693989" sldId="214748370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208696184" sldId="214748370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000083873" sldId="214748370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220465161" sldId="214748370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352485014" sldId="214748370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069403631" sldId="214748370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590464186" sldId="214748371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637971736" sldId="214748371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785681478" sldId="214748371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4016762681" sldId="214748371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921797177" sldId="214748371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356236397" sldId="214748371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073626129" sldId="214748371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254483191" sldId="214748371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758901911" sldId="214748371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690235100" sldId="214748371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878518376" sldId="214748372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683128727" sldId="214748372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034452792" sldId="214748372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550716567" sldId="214748372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710069441" sldId="214748372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862278752" sldId="214748372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824198481" sldId="214748372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593196796" sldId="214748372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74083675" sldId="214748372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827835816" sldId="214748372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833927921" sldId="214748373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854440112" sldId="214748373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790458979" sldId="214748373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002935273" sldId="214748373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751825254" sldId="214748373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226686986" sldId="214748373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975350835" sldId="214748373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631689603" sldId="214748373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535672397" sldId="214748373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051623340" sldId="214748373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17867013" sldId="214748374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953319834" sldId="214748374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716229224" sldId="214748374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199793694" sldId="214748374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14231391" sldId="214748374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725297246" sldId="214748374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369848182" sldId="214748374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444735153" sldId="214748374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492071492" sldId="214748374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194594411" sldId="214748374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851707150" sldId="214748375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687177297" sldId="214748375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459909382" sldId="214748375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3394560518" sldId="214748375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1600332034" sldId="214748375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4.624" v="2"/>
          <pc:sldLayoutMkLst>
            <pc:docMk/>
            <pc:sldMasterMk cId="2594195450" sldId="2147483672"/>
            <pc:sldLayoutMk cId="2428031109" sldId="2147483755"/>
          </pc:sldLayoutMkLst>
        </pc:sldLayoutChg>
      </pc:sldMasterChg>
      <pc:sldMasterChg chg="add addSldLayout">
        <pc:chgData name="RUDDY DE  GRACIA" userId="S::info@saludomotica.com::526023ce-2aa5-4399-bb10-098d8cc5c69e" providerId="AD" clId="Web-{ADB2E500-8A44-7453-D39C-AD95DD9D7D74}" dt="2022-03-17T20:07:05.233" v="13"/>
        <pc:sldMasterMkLst>
          <pc:docMk/>
          <pc:sldMasterMk cId="2933118997" sldId="2147483828"/>
        </pc:sldMasterMkLst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2288191458" sldId="2147483829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3398174421" sldId="2147483830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2339700568" sldId="2147483831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979029867" sldId="2147483832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1752394269" sldId="2147483833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3630658609" sldId="2147483834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3682375612" sldId="2147483835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1360449816" sldId="2147483836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383603595" sldId="2147483837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541863252" sldId="2147483838"/>
          </pc:sldLayoutMkLst>
        </pc:sldLayoutChg>
        <pc:sldLayoutChg chg="add">
          <pc:chgData name="RUDDY DE  GRACIA" userId="S::info@saludomotica.com::526023ce-2aa5-4399-bb10-098d8cc5c69e" providerId="AD" clId="Web-{ADB2E500-8A44-7453-D39C-AD95DD9D7D74}" dt="2022-03-17T20:07:05.233" v="13"/>
          <pc:sldLayoutMkLst>
            <pc:docMk/>
            <pc:sldMasterMk cId="2933118997" sldId="2147483828"/>
            <pc:sldLayoutMk cId="2215096201" sldId="2147483839"/>
          </pc:sldLayoutMkLst>
        </pc:sldLayoutChg>
      </pc:sldMasterChg>
    </pc:docChg>
  </pc:docChgLst>
  <pc:docChgLst>
    <pc:chgData name="RUDDY DE  GRACIA" userId="S::info@saludomotica.com::526023ce-2aa5-4399-bb10-098d8cc5c69e" providerId="AD" clId="Web-{3DFC0299-DE15-88FF-898A-769FB5E3CA76}"/>
    <pc:docChg chg="modSld">
      <pc:chgData name="RUDDY DE  GRACIA" userId="S::info@saludomotica.com::526023ce-2aa5-4399-bb10-098d8cc5c69e" providerId="AD" clId="Web-{3DFC0299-DE15-88FF-898A-769FB5E3CA76}" dt="2022-02-25T18:01:52.275" v="4" actId="14100"/>
      <pc:docMkLst>
        <pc:docMk/>
      </pc:docMkLst>
      <pc:sldChg chg="addSp modSp">
        <pc:chgData name="RUDDY DE  GRACIA" userId="S::info@saludomotica.com::526023ce-2aa5-4399-bb10-098d8cc5c69e" providerId="AD" clId="Web-{3DFC0299-DE15-88FF-898A-769FB5E3CA76}" dt="2022-02-25T18:01:52.275" v="4" actId="14100"/>
        <pc:sldMkLst>
          <pc:docMk/>
          <pc:sldMk cId="774226644" sldId="259"/>
        </pc:sldMkLst>
        <pc:picChg chg="add mod">
          <ac:chgData name="RUDDY DE  GRACIA" userId="S::info@saludomotica.com::526023ce-2aa5-4399-bb10-098d8cc5c69e" providerId="AD" clId="Web-{3DFC0299-DE15-88FF-898A-769FB5E3CA76}" dt="2022-02-25T18:01:52.275" v="4" actId="14100"/>
          <ac:picMkLst>
            <pc:docMk/>
            <pc:sldMk cId="774226644" sldId="259"/>
            <ac:picMk id="4" creationId="{661023DA-5273-47DC-8AB1-CC021F6A624C}"/>
          </ac:picMkLst>
        </pc:picChg>
      </pc:sldChg>
    </pc:docChg>
  </pc:docChgLst>
  <pc:docChgLst>
    <pc:chgData name="RUDDY DE  GRACIA" userId="S::info@saludomotica.com::526023ce-2aa5-4399-bb10-098d8cc5c69e" providerId="AD" clId="Web-{9A79391D-0DC9-3D63-9C8C-62ED1BAD1CE2}"/>
    <pc:docChg chg="addSld modSld">
      <pc:chgData name="RUDDY DE  GRACIA" userId="S::info@saludomotica.com::526023ce-2aa5-4399-bb10-098d8cc5c69e" providerId="AD" clId="Web-{9A79391D-0DC9-3D63-9C8C-62ED1BAD1CE2}" dt="2022-02-25T18:28:24.054" v="203" actId="20577"/>
      <pc:docMkLst>
        <pc:docMk/>
      </pc:docMkLst>
      <pc:sldChg chg="addSp delSp modSp">
        <pc:chgData name="RUDDY DE  GRACIA" userId="S::info@saludomotica.com::526023ce-2aa5-4399-bb10-098d8cc5c69e" providerId="AD" clId="Web-{9A79391D-0DC9-3D63-9C8C-62ED1BAD1CE2}" dt="2022-02-25T18:19:10.321" v="25"/>
        <pc:sldMkLst>
          <pc:docMk/>
          <pc:sldMk cId="2808411304" sldId="260"/>
        </pc:sldMkLst>
        <pc:spChg chg="mod">
          <ac:chgData name="RUDDY DE  GRACIA" userId="S::info@saludomotica.com::526023ce-2aa5-4399-bb10-098d8cc5c69e" providerId="AD" clId="Web-{9A79391D-0DC9-3D63-9C8C-62ED1BAD1CE2}" dt="2022-02-25T18:13:59.767" v="11" actId="20577"/>
          <ac:spMkLst>
            <pc:docMk/>
            <pc:sldMk cId="2808411304" sldId="260"/>
            <ac:spMk id="2" creationId="{2B7CEAC6-BB64-44A3-B3CA-490A2763985A}"/>
          </ac:spMkLst>
        </pc:spChg>
        <pc:spChg chg="add del mod">
          <ac:chgData name="RUDDY DE  GRACIA" userId="S::info@saludomotica.com::526023ce-2aa5-4399-bb10-098d8cc5c69e" providerId="AD" clId="Web-{9A79391D-0DC9-3D63-9C8C-62ED1BAD1CE2}" dt="2022-02-25T18:14:15.033" v="18"/>
          <ac:spMkLst>
            <pc:docMk/>
            <pc:sldMk cId="2808411304" sldId="260"/>
            <ac:spMk id="5" creationId="{8F7B9ACF-82CD-4ACD-8411-4025E872A306}"/>
          </ac:spMkLst>
        </pc:spChg>
        <pc:picChg chg="add mod">
          <ac:chgData name="RUDDY DE  GRACIA" userId="S::info@saludomotica.com::526023ce-2aa5-4399-bb10-098d8cc5c69e" providerId="AD" clId="Web-{9A79391D-0DC9-3D63-9C8C-62ED1BAD1CE2}" dt="2022-02-25T18:14:29.408" v="22" actId="14100"/>
          <ac:picMkLst>
            <pc:docMk/>
            <pc:sldMk cId="2808411304" sldId="260"/>
            <ac:picMk id="4" creationId="{C199A562-46FF-423A-AB35-9C0BCA7625EF}"/>
          </ac:picMkLst>
        </pc:picChg>
        <pc:picChg chg="add mod">
          <ac:chgData name="RUDDY DE  GRACIA" userId="S::info@saludomotica.com::526023ce-2aa5-4399-bb10-098d8cc5c69e" providerId="AD" clId="Web-{9A79391D-0DC9-3D63-9C8C-62ED1BAD1CE2}" dt="2022-02-25T18:19:10.321" v="24"/>
          <ac:picMkLst>
            <pc:docMk/>
            <pc:sldMk cId="2808411304" sldId="260"/>
            <ac:picMk id="7" creationId="{E4E4F338-393B-46B6-B95D-60EBEAA12F2D}"/>
          </ac:picMkLst>
        </pc:picChg>
        <pc:picChg chg="add mod">
          <ac:chgData name="RUDDY DE  GRACIA" userId="S::info@saludomotica.com::526023ce-2aa5-4399-bb10-098d8cc5c69e" providerId="AD" clId="Web-{9A79391D-0DC9-3D63-9C8C-62ED1BAD1CE2}" dt="2022-02-25T18:19:10.321" v="25"/>
          <ac:picMkLst>
            <pc:docMk/>
            <pc:sldMk cId="2808411304" sldId="260"/>
            <ac:picMk id="8" creationId="{3814179E-ED50-45BC-A425-E4711D37B010}"/>
          </ac:picMkLst>
        </pc:picChg>
      </pc:sldChg>
      <pc:sldChg chg="addSp delSp modSp new">
        <pc:chgData name="RUDDY DE  GRACIA" userId="S::info@saludomotica.com::526023ce-2aa5-4399-bb10-098d8cc5c69e" providerId="AD" clId="Web-{9A79391D-0DC9-3D63-9C8C-62ED1BAD1CE2}" dt="2022-02-25T18:20:32.776" v="47" actId="1076"/>
        <pc:sldMkLst>
          <pc:docMk/>
          <pc:sldMk cId="289848824" sldId="261"/>
        </pc:sldMkLst>
        <pc:picChg chg="add del mod">
          <ac:chgData name="RUDDY DE  GRACIA" userId="S::info@saludomotica.com::526023ce-2aa5-4399-bb10-098d8cc5c69e" providerId="AD" clId="Web-{9A79391D-0DC9-3D63-9C8C-62ED1BAD1CE2}" dt="2022-02-25T18:19:28.056" v="35"/>
          <ac:picMkLst>
            <pc:docMk/>
            <pc:sldMk cId="289848824" sldId="261"/>
            <ac:picMk id="5" creationId="{9F55B0AF-B944-4F37-8C0B-D26294111AE9}"/>
          </ac:picMkLst>
        </pc:picChg>
        <pc:picChg chg="add del mod">
          <ac:chgData name="RUDDY DE  GRACIA" userId="S::info@saludomotica.com::526023ce-2aa5-4399-bb10-098d8cc5c69e" providerId="AD" clId="Web-{9A79391D-0DC9-3D63-9C8C-62ED1BAD1CE2}" dt="2022-02-25T18:19:28.056" v="34"/>
          <ac:picMkLst>
            <pc:docMk/>
            <pc:sldMk cId="289848824" sldId="261"/>
            <ac:picMk id="7" creationId="{6E0F81DB-1938-41F8-93D8-608220D08DB6}"/>
          </ac:picMkLst>
        </pc:picChg>
        <pc:picChg chg="add mod">
          <ac:chgData name="RUDDY DE  GRACIA" userId="S::info@saludomotica.com::526023ce-2aa5-4399-bb10-098d8cc5c69e" providerId="AD" clId="Web-{9A79391D-0DC9-3D63-9C8C-62ED1BAD1CE2}" dt="2022-02-25T18:20:09.370" v="43" actId="1076"/>
          <ac:picMkLst>
            <pc:docMk/>
            <pc:sldMk cId="289848824" sldId="261"/>
            <ac:picMk id="8" creationId="{64D2CEE6-CBB0-453A-8325-582E42089076}"/>
          </ac:picMkLst>
        </pc:picChg>
        <pc:picChg chg="add mod">
          <ac:chgData name="RUDDY DE  GRACIA" userId="S::info@saludomotica.com::526023ce-2aa5-4399-bb10-098d8cc5c69e" providerId="AD" clId="Web-{9A79391D-0DC9-3D63-9C8C-62ED1BAD1CE2}" dt="2022-02-25T18:20:24.511" v="45" actId="1076"/>
          <ac:picMkLst>
            <pc:docMk/>
            <pc:sldMk cId="289848824" sldId="261"/>
            <ac:picMk id="9" creationId="{600C7C85-13FB-4352-A932-C8FF24352D81}"/>
          </ac:picMkLst>
        </pc:picChg>
        <pc:picChg chg="add mod">
          <ac:chgData name="RUDDY DE  GRACIA" userId="S::info@saludomotica.com::526023ce-2aa5-4399-bb10-098d8cc5c69e" providerId="AD" clId="Web-{9A79391D-0DC9-3D63-9C8C-62ED1BAD1CE2}" dt="2022-02-25T18:20:32.776" v="47" actId="1076"/>
          <ac:picMkLst>
            <pc:docMk/>
            <pc:sldMk cId="289848824" sldId="261"/>
            <ac:picMk id="10" creationId="{289F7C61-3E5A-4988-BFBB-70F61400B69B}"/>
          </ac:picMkLst>
        </pc:picChg>
      </pc:sldChg>
      <pc:sldChg chg="addSp modSp new">
        <pc:chgData name="RUDDY DE  GRACIA" userId="S::info@saludomotica.com::526023ce-2aa5-4399-bb10-098d8cc5c69e" providerId="AD" clId="Web-{9A79391D-0DC9-3D63-9C8C-62ED1BAD1CE2}" dt="2022-02-25T18:28:24.054" v="203" actId="20577"/>
        <pc:sldMkLst>
          <pc:docMk/>
          <pc:sldMk cId="2481571525" sldId="262"/>
        </pc:sldMkLst>
        <pc:spChg chg="mod">
          <ac:chgData name="RUDDY DE  GRACIA" userId="S::info@saludomotica.com::526023ce-2aa5-4399-bb10-098d8cc5c69e" providerId="AD" clId="Web-{9A79391D-0DC9-3D63-9C8C-62ED1BAD1CE2}" dt="2022-02-25T18:21:55.107" v="93" actId="20577"/>
          <ac:spMkLst>
            <pc:docMk/>
            <pc:sldMk cId="2481571525" sldId="262"/>
            <ac:spMk id="2" creationId="{7CC39B6F-45FF-444C-854F-04C36BF979B3}"/>
          </ac:spMkLst>
        </pc:spChg>
        <pc:spChg chg="mod">
          <ac:chgData name="RUDDY DE  GRACIA" userId="S::info@saludomotica.com::526023ce-2aa5-4399-bb10-098d8cc5c69e" providerId="AD" clId="Web-{9A79391D-0DC9-3D63-9C8C-62ED1BAD1CE2}" dt="2022-02-25T18:25:44.472" v="140" actId="20577"/>
          <ac:spMkLst>
            <pc:docMk/>
            <pc:sldMk cId="2481571525" sldId="262"/>
            <ac:spMk id="3" creationId="{7F9A7E56-A9F8-49AB-8577-4F8DECD572A1}"/>
          </ac:spMkLst>
        </pc:spChg>
        <pc:graphicFrameChg chg="add mod modGraphic">
          <ac:chgData name="RUDDY DE  GRACIA" userId="S::info@saludomotica.com::526023ce-2aa5-4399-bb10-098d8cc5c69e" providerId="AD" clId="Web-{9A79391D-0DC9-3D63-9C8C-62ED1BAD1CE2}" dt="2022-02-25T18:28:24.054" v="203" actId="20577"/>
          <ac:graphicFrameMkLst>
            <pc:docMk/>
            <pc:sldMk cId="2481571525" sldId="262"/>
            <ac:graphicFrameMk id="4" creationId="{122D9576-4ADA-4914-BCB2-1A370EB13015}"/>
          </ac:graphicFrameMkLst>
        </pc:graphicFrameChg>
      </pc:sldChg>
      <pc:sldChg chg="modSp new">
        <pc:chgData name="RUDDY DE  GRACIA" userId="S::info@saludomotica.com::526023ce-2aa5-4399-bb10-098d8cc5c69e" providerId="AD" clId="Web-{9A79391D-0DC9-3D63-9C8C-62ED1BAD1CE2}" dt="2022-02-25T18:27:13.990" v="200" actId="20577"/>
        <pc:sldMkLst>
          <pc:docMk/>
          <pc:sldMk cId="828800946" sldId="263"/>
        </pc:sldMkLst>
        <pc:spChg chg="mod">
          <ac:chgData name="RUDDY DE  GRACIA" userId="S::info@saludomotica.com::526023ce-2aa5-4399-bb10-098d8cc5c69e" providerId="AD" clId="Web-{9A79391D-0DC9-3D63-9C8C-62ED1BAD1CE2}" dt="2022-02-25T18:22:11.326" v="100" actId="20577"/>
          <ac:spMkLst>
            <pc:docMk/>
            <pc:sldMk cId="828800946" sldId="263"/>
            <ac:spMk id="2" creationId="{8CBF1819-0599-4B6B-A1BC-C9ED98428C06}"/>
          </ac:spMkLst>
        </pc:spChg>
        <pc:spChg chg="mod">
          <ac:chgData name="RUDDY DE  GRACIA" userId="S::info@saludomotica.com::526023ce-2aa5-4399-bb10-098d8cc5c69e" providerId="AD" clId="Web-{9A79391D-0DC9-3D63-9C8C-62ED1BAD1CE2}" dt="2022-02-25T18:27:13.990" v="200" actId="20577"/>
          <ac:spMkLst>
            <pc:docMk/>
            <pc:sldMk cId="828800946" sldId="263"/>
            <ac:spMk id="3" creationId="{7D7E6B6B-1AB1-4B9C-A12C-13785F39FC02}"/>
          </ac:spMkLst>
        </pc:spChg>
      </pc:sldChg>
    </pc:docChg>
  </pc:docChgLst>
  <pc:docChgLst>
    <pc:chgData name="RUDDY DE  GRACIA" userId="S::info@saludomotica.com::526023ce-2aa5-4399-bb10-098d8cc5c69e" providerId="AD" clId="Web-{C7DB0FE3-F775-F3AA-4621-4D41D4C0AF71}"/>
    <pc:docChg chg="addSld modSld">
      <pc:chgData name="RUDDY DE  GRACIA" userId="S::info@saludomotica.com::526023ce-2aa5-4399-bb10-098d8cc5c69e" providerId="AD" clId="Web-{C7DB0FE3-F775-F3AA-4621-4D41D4C0AF71}" dt="2022-03-30T11:50:34.789" v="300" actId="20577"/>
      <pc:docMkLst>
        <pc:docMk/>
      </pc:docMkLst>
      <pc:sldChg chg="modSp">
        <pc:chgData name="RUDDY DE  GRACIA" userId="S::info@saludomotica.com::526023ce-2aa5-4399-bb10-098d8cc5c69e" providerId="AD" clId="Web-{C7DB0FE3-F775-F3AA-4621-4D41D4C0AF71}" dt="2022-03-30T11:47:40.114" v="52" actId="20577"/>
        <pc:sldMkLst>
          <pc:docMk/>
          <pc:sldMk cId="1189037624" sldId="376"/>
        </pc:sldMkLst>
        <pc:spChg chg="mod">
          <ac:chgData name="RUDDY DE  GRACIA" userId="S::info@saludomotica.com::526023ce-2aa5-4399-bb10-098d8cc5c69e" providerId="AD" clId="Web-{C7DB0FE3-F775-F3AA-4621-4D41D4C0AF71}" dt="2022-03-30T11:47:40.114" v="52" actId="20577"/>
          <ac:spMkLst>
            <pc:docMk/>
            <pc:sldMk cId="1189037624" sldId="376"/>
            <ac:spMk id="3" creationId="{0C634FFE-783A-4BBF-8583-2BD8CEC3F920}"/>
          </ac:spMkLst>
        </pc:spChg>
      </pc:sldChg>
      <pc:sldChg chg="modSp new">
        <pc:chgData name="RUDDY DE  GRACIA" userId="S::info@saludomotica.com::526023ce-2aa5-4399-bb10-098d8cc5c69e" providerId="AD" clId="Web-{C7DB0FE3-F775-F3AA-4621-4D41D4C0AF71}" dt="2022-03-30T11:50:34.789" v="300" actId="20577"/>
        <pc:sldMkLst>
          <pc:docMk/>
          <pc:sldMk cId="3580641828" sldId="385"/>
        </pc:sldMkLst>
        <pc:spChg chg="mod">
          <ac:chgData name="RUDDY DE  GRACIA" userId="S::info@saludomotica.com::526023ce-2aa5-4399-bb10-098d8cc5c69e" providerId="AD" clId="Web-{C7DB0FE3-F775-F3AA-4621-4D41D4C0AF71}" dt="2022-03-30T11:48:18.192" v="100" actId="20577"/>
          <ac:spMkLst>
            <pc:docMk/>
            <pc:sldMk cId="3580641828" sldId="385"/>
            <ac:spMk id="2" creationId="{842DC538-2532-17A8-A5E8-E8E26BB789EC}"/>
          </ac:spMkLst>
        </pc:spChg>
        <pc:spChg chg="mod">
          <ac:chgData name="RUDDY DE  GRACIA" userId="S::info@saludomotica.com::526023ce-2aa5-4399-bb10-098d8cc5c69e" providerId="AD" clId="Web-{C7DB0FE3-F775-F3AA-4621-4D41D4C0AF71}" dt="2022-03-30T11:50:34.789" v="300" actId="20577"/>
          <ac:spMkLst>
            <pc:docMk/>
            <pc:sldMk cId="3580641828" sldId="385"/>
            <ac:spMk id="3" creationId="{48FDB36D-63C3-004A-0329-BF046E00893C}"/>
          </ac:spMkLst>
        </pc:spChg>
      </pc:sldChg>
      <pc:sldChg chg="new">
        <pc:chgData name="RUDDY DE  GRACIA" userId="S::info@saludomotica.com::526023ce-2aa5-4399-bb10-098d8cc5c69e" providerId="AD" clId="Web-{C7DB0FE3-F775-F3AA-4621-4D41D4C0AF71}" dt="2022-03-30T11:49:28.256" v="188"/>
        <pc:sldMkLst>
          <pc:docMk/>
          <pc:sldMk cId="1561994419" sldId="386"/>
        </pc:sldMkLst>
      </pc:sldChg>
    </pc:docChg>
  </pc:docChgLst>
  <pc:docChgLst>
    <pc:chgData name="RUDDY DE  GRACIA" userId="S::info@saludomotica.com::526023ce-2aa5-4399-bb10-098d8cc5c69e" providerId="AD" clId="Web-{CAC4066D-8E93-C1F2-9AC8-AEED3D1FBCAA}"/>
    <pc:docChg chg="addSld delSld modSld sldOrd">
      <pc:chgData name="RUDDY DE  GRACIA" userId="S::info@saludomotica.com::526023ce-2aa5-4399-bb10-098d8cc5c69e" providerId="AD" clId="Web-{CAC4066D-8E93-C1F2-9AC8-AEED3D1FBCAA}" dt="2022-03-16T18:45:44.905" v="512"/>
      <pc:docMkLst>
        <pc:docMk/>
      </pc:docMkLst>
      <pc:sldChg chg="modSp">
        <pc:chgData name="RUDDY DE  GRACIA" userId="S::info@saludomotica.com::526023ce-2aa5-4399-bb10-098d8cc5c69e" providerId="AD" clId="Web-{CAC4066D-8E93-C1F2-9AC8-AEED3D1FBCAA}" dt="2022-03-16T11:38:56.980" v="131" actId="20577"/>
        <pc:sldMkLst>
          <pc:docMk/>
          <pc:sldMk cId="3371600295" sldId="313"/>
        </pc:sldMkLst>
        <pc:spChg chg="mod">
          <ac:chgData name="RUDDY DE  GRACIA" userId="S::info@saludomotica.com::526023ce-2aa5-4399-bb10-098d8cc5c69e" providerId="AD" clId="Web-{CAC4066D-8E93-C1F2-9AC8-AEED3D1FBCAA}" dt="2022-03-16T11:38:56.980" v="131" actId="20577"/>
          <ac:spMkLst>
            <pc:docMk/>
            <pc:sldMk cId="3371600295" sldId="313"/>
            <ac:spMk id="1050" creationId="{00000000-0000-0000-0000-000000000000}"/>
          </ac:spMkLst>
        </pc:spChg>
      </pc:sldChg>
      <pc:sldChg chg="addSp delSp modSp addAnim delAnim modAnim">
        <pc:chgData name="RUDDY DE  GRACIA" userId="S::info@saludomotica.com::526023ce-2aa5-4399-bb10-098d8cc5c69e" providerId="AD" clId="Web-{CAC4066D-8E93-C1F2-9AC8-AEED3D1FBCAA}" dt="2022-03-16T18:30:02.630" v="379"/>
        <pc:sldMkLst>
          <pc:docMk/>
          <pc:sldMk cId="536242589" sldId="315"/>
        </pc:sldMkLst>
        <pc:spChg chg="del">
          <ac:chgData name="RUDDY DE  GRACIA" userId="S::info@saludomotica.com::526023ce-2aa5-4399-bb10-098d8cc5c69e" providerId="AD" clId="Web-{CAC4066D-8E93-C1F2-9AC8-AEED3D1FBCAA}" dt="2022-03-16T18:23:55.901" v="302"/>
          <ac:spMkLst>
            <pc:docMk/>
            <pc:sldMk cId="536242589" sldId="315"/>
            <ac:spMk id="2" creationId="{113BD07F-7F75-433D-9C37-34ECEC7A7D2C}"/>
          </ac:spMkLst>
        </pc:spChg>
        <pc:spChg chg="del">
          <ac:chgData name="RUDDY DE  GRACIA" userId="S::info@saludomotica.com::526023ce-2aa5-4399-bb10-098d8cc5c69e" providerId="AD" clId="Web-{CAC4066D-8E93-C1F2-9AC8-AEED3D1FBCAA}" dt="2022-03-16T18:23:46.401" v="301"/>
          <ac:spMkLst>
            <pc:docMk/>
            <pc:sldMk cId="536242589" sldId="315"/>
            <ac:spMk id="3" creationId="{20707B79-D1DF-4832-A0C9-4D90543F6F30}"/>
          </ac:spMkLst>
        </pc:spChg>
        <pc:spChg chg="add del mod ord">
          <ac:chgData name="RUDDY DE  GRACIA" userId="S::info@saludomotica.com::526023ce-2aa5-4399-bb10-098d8cc5c69e" providerId="AD" clId="Web-{CAC4066D-8E93-C1F2-9AC8-AEED3D1FBCAA}" dt="2022-03-16T11:40:43.749" v="136"/>
          <ac:spMkLst>
            <pc:docMk/>
            <pc:sldMk cId="536242589" sldId="315"/>
            <ac:spMk id="5" creationId="{226F7DA1-01A6-46D0-80CB-004A157BDA97}"/>
          </ac:spMkLst>
        </pc:spChg>
        <pc:spChg chg="add del mod">
          <ac:chgData name="RUDDY DE  GRACIA" userId="S::info@saludomotica.com::526023ce-2aa5-4399-bb10-098d8cc5c69e" providerId="AD" clId="Web-{CAC4066D-8E93-C1F2-9AC8-AEED3D1FBCAA}" dt="2022-03-16T18:24:44.980" v="311"/>
          <ac:spMkLst>
            <pc:docMk/>
            <pc:sldMk cId="536242589" sldId="315"/>
            <ac:spMk id="14" creationId="{87954B59-7270-4F7F-92CA-90C816070C5A}"/>
          </ac:spMkLst>
        </pc:spChg>
        <pc:spChg chg="add mod">
          <ac:chgData name="RUDDY DE  GRACIA" userId="S::info@saludomotica.com::526023ce-2aa5-4399-bb10-098d8cc5c69e" providerId="AD" clId="Web-{CAC4066D-8E93-C1F2-9AC8-AEED3D1FBCAA}" dt="2022-03-16T18:25:56.123" v="328" actId="14100"/>
          <ac:spMkLst>
            <pc:docMk/>
            <pc:sldMk cId="536242589" sldId="315"/>
            <ac:spMk id="15" creationId="{4B9FD125-4221-4906-A510-A1B313872433}"/>
          </ac:spMkLst>
        </pc:spChg>
        <pc:spChg chg="add mod">
          <ac:chgData name="RUDDY DE  GRACIA" userId="S::info@saludomotica.com::526023ce-2aa5-4399-bb10-098d8cc5c69e" providerId="AD" clId="Web-{CAC4066D-8E93-C1F2-9AC8-AEED3D1FBCAA}" dt="2022-03-16T18:25:34.419" v="320" actId="1076"/>
          <ac:spMkLst>
            <pc:docMk/>
            <pc:sldMk cId="536242589" sldId="315"/>
            <ac:spMk id="16" creationId="{1ABCB2A6-6AF2-44B1-A1AB-2BAD8208F1CE}"/>
          </ac:spMkLst>
        </pc:spChg>
        <pc:spChg chg="add mod">
          <ac:chgData name="RUDDY DE  GRACIA" userId="S::info@saludomotica.com::526023ce-2aa5-4399-bb10-098d8cc5c69e" providerId="AD" clId="Web-{CAC4066D-8E93-C1F2-9AC8-AEED3D1FBCAA}" dt="2022-03-16T18:25:46.091" v="325" actId="14100"/>
          <ac:spMkLst>
            <pc:docMk/>
            <pc:sldMk cId="536242589" sldId="315"/>
            <ac:spMk id="17" creationId="{B5E0BCEC-4832-4FA0-9263-1D91510DB37F}"/>
          </ac:spMkLst>
        </pc:spChg>
        <pc:spChg chg="add mod">
          <ac:chgData name="RUDDY DE  GRACIA" userId="S::info@saludomotica.com::526023ce-2aa5-4399-bb10-098d8cc5c69e" providerId="AD" clId="Web-{CAC4066D-8E93-C1F2-9AC8-AEED3D1FBCAA}" dt="2022-03-16T18:26:30.436" v="338" actId="1076"/>
          <ac:spMkLst>
            <pc:docMk/>
            <pc:sldMk cId="536242589" sldId="315"/>
            <ac:spMk id="18" creationId="{FC6CE855-EFB3-46FF-865D-1B47D1213311}"/>
          </ac:spMkLst>
        </pc:spChg>
        <pc:spChg chg="add mod">
          <ac:chgData name="RUDDY DE  GRACIA" userId="S::info@saludomotica.com::526023ce-2aa5-4399-bb10-098d8cc5c69e" providerId="AD" clId="Web-{CAC4066D-8E93-C1F2-9AC8-AEED3D1FBCAA}" dt="2022-03-16T18:25:39.232" v="323" actId="14100"/>
          <ac:spMkLst>
            <pc:docMk/>
            <pc:sldMk cId="536242589" sldId="315"/>
            <ac:spMk id="19" creationId="{4E0395E4-2669-4018-BC3A-8A2EE399C08E}"/>
          </ac:spMkLst>
        </pc:spChg>
        <pc:spChg chg="add mod">
          <ac:chgData name="RUDDY DE  GRACIA" userId="S::info@saludomotica.com::526023ce-2aa5-4399-bb10-098d8cc5c69e" providerId="AD" clId="Web-{CAC4066D-8E93-C1F2-9AC8-AEED3D1FBCAA}" dt="2022-03-16T18:26:49.687" v="342" actId="1076"/>
          <ac:spMkLst>
            <pc:docMk/>
            <pc:sldMk cId="536242589" sldId="315"/>
            <ac:spMk id="20" creationId="{350EEC59-FBF1-49CB-93C6-88D9F51155C4}"/>
          </ac:spMkLst>
        </pc:spChg>
        <pc:picChg chg="mod">
          <ac:chgData name="RUDDY DE  GRACIA" userId="S::info@saludomotica.com::526023ce-2aa5-4399-bb10-098d8cc5c69e" providerId="AD" clId="Web-{CAC4066D-8E93-C1F2-9AC8-AEED3D1FBCAA}" dt="2022-03-16T18:25:34.372" v="319" actId="14100"/>
          <ac:picMkLst>
            <pc:docMk/>
            <pc:sldMk cId="536242589" sldId="315"/>
            <ac:picMk id="4" creationId="{71380DD6-DFA0-4918-BC9F-F8305B441B86}"/>
          </ac:picMkLst>
        </pc:picChg>
        <pc:picChg chg="add mod">
          <ac:chgData name="RUDDY DE  GRACIA" userId="S::info@saludomotica.com::526023ce-2aa5-4399-bb10-098d8cc5c69e" providerId="AD" clId="Web-{CAC4066D-8E93-C1F2-9AC8-AEED3D1FBCAA}" dt="2022-03-16T18:25:14.388" v="318" actId="14100"/>
          <ac:picMkLst>
            <pc:docMk/>
            <pc:sldMk cId="536242589" sldId="315"/>
            <ac:picMk id="5" creationId="{6C9630E1-0A38-4C6C-8289-54BF19688F44}"/>
          </ac:picMkLst>
        </pc:picChg>
        <pc:picChg chg="add mod">
          <ac:chgData name="RUDDY DE  GRACIA" userId="S::info@saludomotica.com::526023ce-2aa5-4399-bb10-098d8cc5c69e" providerId="AD" clId="Web-{CAC4066D-8E93-C1F2-9AC8-AEED3D1FBCAA}" dt="2022-03-16T18:26:24.014" v="336" actId="1076"/>
          <ac:picMkLst>
            <pc:docMk/>
            <pc:sldMk cId="536242589" sldId="315"/>
            <ac:picMk id="6" creationId="{679D9CC4-FB02-412B-A74F-1E8A0535C70A}"/>
          </ac:picMkLst>
        </pc:picChg>
        <pc:picChg chg="add del mod">
          <ac:chgData name="RUDDY DE  GRACIA" userId="S::info@saludomotica.com::526023ce-2aa5-4399-bb10-098d8cc5c69e" providerId="AD" clId="Web-{CAC4066D-8E93-C1F2-9AC8-AEED3D1FBCAA}" dt="2022-03-16T11:42:15.737" v="145"/>
          <ac:picMkLst>
            <pc:docMk/>
            <pc:sldMk cId="536242589" sldId="315"/>
            <ac:picMk id="6" creationId="{CE0CC51D-B4A4-4452-BED4-AF938ADBD1A5}"/>
          </ac:picMkLst>
        </pc:picChg>
        <pc:picChg chg="add del mod">
          <ac:chgData name="RUDDY DE  GRACIA" userId="S::info@saludomotica.com::526023ce-2aa5-4399-bb10-098d8cc5c69e" providerId="AD" clId="Web-{CAC4066D-8E93-C1F2-9AC8-AEED3D1FBCAA}" dt="2022-03-16T15:10:24.315" v="189"/>
          <ac:picMkLst>
            <pc:docMk/>
            <pc:sldMk cId="536242589" sldId="315"/>
            <ac:picMk id="7" creationId="{A63622D4-B92B-4C50-9AFA-B4B1A64E4E8E}"/>
          </ac:picMkLst>
        </pc:picChg>
        <pc:picChg chg="add mod">
          <ac:chgData name="RUDDY DE  GRACIA" userId="S::info@saludomotica.com::526023ce-2aa5-4399-bb10-098d8cc5c69e" providerId="AD" clId="Web-{CAC4066D-8E93-C1F2-9AC8-AEED3D1FBCAA}" dt="2022-03-16T18:24:26.574" v="309" actId="1076"/>
          <ac:picMkLst>
            <pc:docMk/>
            <pc:sldMk cId="536242589" sldId="315"/>
            <ac:picMk id="8" creationId="{99100018-4FE3-4142-9E4F-067973CA3010}"/>
          </ac:picMkLst>
        </pc:picChg>
        <pc:picChg chg="add del mod">
          <ac:chgData name="RUDDY DE  GRACIA" userId="S::info@saludomotica.com::526023ce-2aa5-4399-bb10-098d8cc5c69e" providerId="AD" clId="Web-{CAC4066D-8E93-C1F2-9AC8-AEED3D1FBCAA}" dt="2022-03-16T15:11:01.426" v="191"/>
          <ac:picMkLst>
            <pc:docMk/>
            <pc:sldMk cId="536242589" sldId="315"/>
            <ac:picMk id="9" creationId="{63B264C6-8401-4DA0-96FA-11DCE0915907}"/>
          </ac:picMkLst>
        </pc:picChg>
        <pc:picChg chg="add mod">
          <ac:chgData name="RUDDY DE  GRACIA" userId="S::info@saludomotica.com::526023ce-2aa5-4399-bb10-098d8cc5c69e" providerId="AD" clId="Web-{CAC4066D-8E93-C1F2-9AC8-AEED3D1FBCAA}" dt="2022-03-16T18:26:27.171" v="337" actId="14100"/>
          <ac:picMkLst>
            <pc:docMk/>
            <pc:sldMk cId="536242589" sldId="315"/>
            <ac:picMk id="10" creationId="{48831795-C8C9-4206-84EC-2A51BCFD9BB7}"/>
          </ac:picMkLst>
        </pc:picChg>
        <pc:picChg chg="add mod">
          <ac:chgData name="RUDDY DE  GRACIA" userId="S::info@saludomotica.com::526023ce-2aa5-4399-bb10-098d8cc5c69e" providerId="AD" clId="Web-{CAC4066D-8E93-C1F2-9AC8-AEED3D1FBCAA}" dt="2022-03-16T15:21:07.724" v="251" actId="1076"/>
          <ac:picMkLst>
            <pc:docMk/>
            <pc:sldMk cId="536242589" sldId="315"/>
            <ac:picMk id="11" creationId="{83D5DE2E-338D-48B6-B65F-FE3F563665A0}"/>
          </ac:picMkLst>
        </pc:picChg>
        <pc:picChg chg="add mod">
          <ac:chgData name="RUDDY DE  GRACIA" userId="S::info@saludomotica.com::526023ce-2aa5-4399-bb10-098d8cc5c69e" providerId="AD" clId="Web-{CAC4066D-8E93-C1F2-9AC8-AEED3D1FBCAA}" dt="2022-03-16T18:24:50.340" v="312" actId="1076"/>
          <ac:picMkLst>
            <pc:docMk/>
            <pc:sldMk cId="536242589" sldId="315"/>
            <ac:picMk id="13" creationId="{590C794E-AECE-447C-9C8A-61BCD4036CF6}"/>
          </ac:picMkLst>
        </pc:picChg>
      </pc:sldChg>
      <pc:sldChg chg="modSp">
        <pc:chgData name="RUDDY DE  GRACIA" userId="S::info@saludomotica.com::526023ce-2aa5-4399-bb10-098d8cc5c69e" providerId="AD" clId="Web-{CAC4066D-8E93-C1F2-9AC8-AEED3D1FBCAA}" dt="2022-03-16T18:35:14.122" v="480" actId="14100"/>
        <pc:sldMkLst>
          <pc:docMk/>
          <pc:sldMk cId="3529354561" sldId="317"/>
        </pc:sldMkLst>
        <pc:spChg chg="mod">
          <ac:chgData name="RUDDY DE  GRACIA" userId="S::info@saludomotica.com::526023ce-2aa5-4399-bb10-098d8cc5c69e" providerId="AD" clId="Web-{CAC4066D-8E93-C1F2-9AC8-AEED3D1FBCAA}" dt="2022-03-16T11:24:24.060" v="1" actId="20577"/>
          <ac:spMkLst>
            <pc:docMk/>
            <pc:sldMk cId="3529354561" sldId="317"/>
            <ac:spMk id="2" creationId="{285FDF1C-1095-4C78-994E-3D3C36C7A2CE}"/>
          </ac:spMkLst>
        </pc:spChg>
        <pc:spChg chg="mod">
          <ac:chgData name="RUDDY DE  GRACIA" userId="S::info@saludomotica.com::526023ce-2aa5-4399-bb10-098d8cc5c69e" providerId="AD" clId="Web-{CAC4066D-8E93-C1F2-9AC8-AEED3D1FBCAA}" dt="2022-03-16T18:35:14.122" v="480" actId="14100"/>
          <ac:spMkLst>
            <pc:docMk/>
            <pc:sldMk cId="3529354561" sldId="317"/>
            <ac:spMk id="3" creationId="{CD5B6053-E04B-4A83-B4CD-DDF4D40C3C1B}"/>
          </ac:spMkLst>
        </pc:spChg>
      </pc:sldChg>
      <pc:sldChg chg="addSp delSp modSp del ord">
        <pc:chgData name="RUDDY DE  GRACIA" userId="S::info@saludomotica.com::526023ce-2aa5-4399-bb10-098d8cc5c69e" providerId="AD" clId="Web-{CAC4066D-8E93-C1F2-9AC8-AEED3D1FBCAA}" dt="2022-03-16T18:34:31.512" v="436"/>
        <pc:sldMkLst>
          <pc:docMk/>
          <pc:sldMk cId="740805048" sldId="318"/>
        </pc:sldMkLst>
        <pc:spChg chg="del">
          <ac:chgData name="RUDDY DE  GRACIA" userId="S::info@saludomotica.com::526023ce-2aa5-4399-bb10-098d8cc5c69e" providerId="AD" clId="Web-{CAC4066D-8E93-C1F2-9AC8-AEED3D1FBCAA}" dt="2022-03-16T15:12:22.631" v="202"/>
          <ac:spMkLst>
            <pc:docMk/>
            <pc:sldMk cId="740805048" sldId="318"/>
            <ac:spMk id="2" creationId="{FE5D279A-4E55-4327-A1BF-8E5787FCB6CD}"/>
          </ac:spMkLst>
        </pc:spChg>
        <pc:spChg chg="del">
          <ac:chgData name="RUDDY DE  GRACIA" userId="S::info@saludomotica.com::526023ce-2aa5-4399-bb10-098d8cc5c69e" providerId="AD" clId="Web-{CAC4066D-8E93-C1F2-9AC8-AEED3D1FBCAA}" dt="2022-03-16T15:11:46.177" v="200"/>
          <ac:spMkLst>
            <pc:docMk/>
            <pc:sldMk cId="740805048" sldId="318"/>
            <ac:spMk id="3" creationId="{0F348DE8-7DC4-4161-889C-3B62302E917A}"/>
          </ac:spMkLst>
        </pc:spChg>
        <pc:picChg chg="mod">
          <ac:chgData name="RUDDY DE  GRACIA" userId="S::info@saludomotica.com::526023ce-2aa5-4399-bb10-098d8cc5c69e" providerId="AD" clId="Web-{CAC4066D-8E93-C1F2-9AC8-AEED3D1FBCAA}" dt="2022-03-16T18:27:37.423" v="343" actId="1076"/>
          <ac:picMkLst>
            <pc:docMk/>
            <pc:sldMk cId="740805048" sldId="318"/>
            <ac:picMk id="4" creationId="{886A3F1E-3B17-4C58-B3A8-AF03D811EA2A}"/>
          </ac:picMkLst>
        </pc:picChg>
        <pc:picChg chg="add del mod">
          <ac:chgData name="RUDDY DE  GRACIA" userId="S::info@saludomotica.com::526023ce-2aa5-4399-bb10-098d8cc5c69e" providerId="AD" clId="Web-{CAC4066D-8E93-C1F2-9AC8-AEED3D1FBCAA}" dt="2022-03-16T15:17:30.358" v="228"/>
          <ac:picMkLst>
            <pc:docMk/>
            <pc:sldMk cId="740805048" sldId="318"/>
            <ac:picMk id="5" creationId="{EBFAE01F-7541-4638-870A-EEB594D209B7}"/>
          </ac:picMkLst>
        </pc:picChg>
      </pc:sldChg>
      <pc:sldChg chg="modSp del">
        <pc:chgData name="RUDDY DE  GRACIA" userId="S::info@saludomotica.com::526023ce-2aa5-4399-bb10-098d8cc5c69e" providerId="AD" clId="Web-{CAC4066D-8E93-C1F2-9AC8-AEED3D1FBCAA}" dt="2022-03-16T11:47:20.989" v="171"/>
        <pc:sldMkLst>
          <pc:docMk/>
          <pc:sldMk cId="552240362" sldId="319"/>
        </pc:sldMkLst>
        <pc:picChg chg="mod">
          <ac:chgData name="RUDDY DE  GRACIA" userId="S::info@saludomotica.com::526023ce-2aa5-4399-bb10-098d8cc5c69e" providerId="AD" clId="Web-{CAC4066D-8E93-C1F2-9AC8-AEED3D1FBCAA}" dt="2022-03-16T11:45:25.470" v="162" actId="1076"/>
          <ac:picMkLst>
            <pc:docMk/>
            <pc:sldMk cId="552240362" sldId="319"/>
            <ac:picMk id="4" creationId="{5570BF84-E0E7-4670-9529-A72A77CA6007}"/>
          </ac:picMkLst>
        </pc:picChg>
      </pc:sldChg>
      <pc:sldChg chg="modSp ord">
        <pc:chgData name="RUDDY DE  GRACIA" userId="S::info@saludomotica.com::526023ce-2aa5-4399-bb10-098d8cc5c69e" providerId="AD" clId="Web-{CAC4066D-8E93-C1F2-9AC8-AEED3D1FBCAA}" dt="2022-03-16T18:32:21.118" v="402" actId="20577"/>
        <pc:sldMkLst>
          <pc:docMk/>
          <pc:sldMk cId="2468780560" sldId="320"/>
        </pc:sldMkLst>
        <pc:spChg chg="mod">
          <ac:chgData name="RUDDY DE  GRACIA" userId="S::info@saludomotica.com::526023ce-2aa5-4399-bb10-098d8cc5c69e" providerId="AD" clId="Web-{CAC4066D-8E93-C1F2-9AC8-AEED3D1FBCAA}" dt="2022-03-16T18:32:21.118" v="402" actId="20577"/>
          <ac:spMkLst>
            <pc:docMk/>
            <pc:sldMk cId="2468780560" sldId="320"/>
            <ac:spMk id="3" creationId="{6794385C-1B66-4245-BBA4-8C5D8FD5F3FB}"/>
          </ac:spMkLst>
        </pc:spChg>
      </pc:sldChg>
      <pc:sldChg chg="modSp del">
        <pc:chgData name="RUDDY DE  GRACIA" userId="S::info@saludomotica.com::526023ce-2aa5-4399-bb10-098d8cc5c69e" providerId="AD" clId="Web-{CAC4066D-8E93-C1F2-9AC8-AEED3D1FBCAA}" dt="2022-03-16T18:33:18.244" v="414"/>
        <pc:sldMkLst>
          <pc:docMk/>
          <pc:sldMk cId="3141108260" sldId="321"/>
        </pc:sldMkLst>
        <pc:spChg chg="mod">
          <ac:chgData name="RUDDY DE  GRACIA" userId="S::info@saludomotica.com::526023ce-2aa5-4399-bb10-098d8cc5c69e" providerId="AD" clId="Web-{CAC4066D-8E93-C1F2-9AC8-AEED3D1FBCAA}" dt="2022-03-16T11:25:57.594" v="44" actId="20577"/>
          <ac:spMkLst>
            <pc:docMk/>
            <pc:sldMk cId="3141108260" sldId="321"/>
            <ac:spMk id="3" creationId="{C72E0352-9039-48C8-9383-09DF3A6A1017}"/>
          </ac:spMkLst>
        </pc:spChg>
      </pc:sldChg>
      <pc:sldChg chg="modSp ord">
        <pc:chgData name="RUDDY DE  GRACIA" userId="S::info@saludomotica.com::526023ce-2aa5-4399-bb10-098d8cc5c69e" providerId="AD" clId="Web-{CAC4066D-8E93-C1F2-9AC8-AEED3D1FBCAA}" dt="2022-03-16T18:34:29.418" v="435" actId="20577"/>
        <pc:sldMkLst>
          <pc:docMk/>
          <pc:sldMk cId="3502793715" sldId="322"/>
        </pc:sldMkLst>
        <pc:spChg chg="mod">
          <ac:chgData name="RUDDY DE  GRACIA" userId="S::info@saludomotica.com::526023ce-2aa5-4399-bb10-098d8cc5c69e" providerId="AD" clId="Web-{CAC4066D-8E93-C1F2-9AC8-AEED3D1FBCAA}" dt="2022-03-16T18:34:29.418" v="435" actId="20577"/>
          <ac:spMkLst>
            <pc:docMk/>
            <pc:sldMk cId="3502793715" sldId="322"/>
            <ac:spMk id="3" creationId="{02797D63-5B89-4D92-A239-8C688A156150}"/>
          </ac:spMkLst>
        </pc:spChg>
      </pc:sldChg>
      <pc:sldChg chg="del">
        <pc:chgData name="RUDDY DE  GRACIA" userId="S::info@saludomotica.com::526023ce-2aa5-4399-bb10-098d8cc5c69e" providerId="AD" clId="Web-{CAC4066D-8E93-C1F2-9AC8-AEED3D1FBCAA}" dt="2022-03-16T11:49:11.962" v="178"/>
        <pc:sldMkLst>
          <pc:docMk/>
          <pc:sldMk cId="744328802" sldId="323"/>
        </pc:sldMkLst>
      </pc:sldChg>
      <pc:sldChg chg="del">
        <pc:chgData name="RUDDY DE  GRACIA" userId="S::info@saludomotica.com::526023ce-2aa5-4399-bb10-098d8cc5c69e" providerId="AD" clId="Web-{CAC4066D-8E93-C1F2-9AC8-AEED3D1FBCAA}" dt="2022-03-16T11:49:15.368" v="179"/>
        <pc:sldMkLst>
          <pc:docMk/>
          <pc:sldMk cId="908771232" sldId="324"/>
        </pc:sldMkLst>
      </pc:sldChg>
      <pc:sldChg chg="modSp new">
        <pc:chgData name="RUDDY DE  GRACIA" userId="S::info@saludomotica.com::526023ce-2aa5-4399-bb10-098d8cc5c69e" providerId="AD" clId="Web-{CAC4066D-8E93-C1F2-9AC8-AEED3D1FBCAA}" dt="2022-03-16T11:37:34.102" v="108" actId="20577"/>
        <pc:sldMkLst>
          <pc:docMk/>
          <pc:sldMk cId="4157889906" sldId="327"/>
        </pc:sldMkLst>
        <pc:spChg chg="mod">
          <ac:chgData name="RUDDY DE  GRACIA" userId="S::info@saludomotica.com::526023ce-2aa5-4399-bb10-098d8cc5c69e" providerId="AD" clId="Web-{CAC4066D-8E93-C1F2-9AC8-AEED3D1FBCAA}" dt="2022-03-16T11:36:58.023" v="67" actId="20577"/>
          <ac:spMkLst>
            <pc:docMk/>
            <pc:sldMk cId="4157889906" sldId="327"/>
            <ac:spMk id="2" creationId="{BB1D0B90-ECB0-4BE9-A829-56364B5E5287}"/>
          </ac:spMkLst>
        </pc:spChg>
        <pc:spChg chg="mod">
          <ac:chgData name="RUDDY DE  GRACIA" userId="S::info@saludomotica.com::526023ce-2aa5-4399-bb10-098d8cc5c69e" providerId="AD" clId="Web-{CAC4066D-8E93-C1F2-9AC8-AEED3D1FBCAA}" dt="2022-03-16T11:37:34.102" v="108" actId="20577"/>
          <ac:spMkLst>
            <pc:docMk/>
            <pc:sldMk cId="4157889906" sldId="327"/>
            <ac:spMk id="3" creationId="{37164B1A-65B4-4514-8036-43C6B36CDCEC}"/>
          </ac:spMkLst>
        </pc:spChg>
      </pc:sldChg>
      <pc:sldChg chg="new del">
        <pc:chgData name="RUDDY DE  GRACIA" userId="S::info@saludomotica.com::526023ce-2aa5-4399-bb10-098d8cc5c69e" providerId="AD" clId="Web-{CAC4066D-8E93-C1F2-9AC8-AEED3D1FBCAA}" dt="2022-03-16T18:31:32.773" v="382"/>
        <pc:sldMkLst>
          <pc:docMk/>
          <pc:sldMk cId="4109412036" sldId="328"/>
        </pc:sldMkLst>
      </pc:sldChg>
      <pc:sldChg chg="new del">
        <pc:chgData name="RUDDY DE  GRACIA" userId="S::info@saludomotica.com::526023ce-2aa5-4399-bb10-098d8cc5c69e" providerId="AD" clId="Web-{CAC4066D-8E93-C1F2-9AC8-AEED3D1FBCAA}" dt="2022-03-16T18:31:28.882" v="381"/>
        <pc:sldMkLst>
          <pc:docMk/>
          <pc:sldMk cId="712054497" sldId="329"/>
        </pc:sldMkLst>
      </pc:sldChg>
      <pc:sldChg chg="new del">
        <pc:chgData name="RUDDY DE  GRACIA" userId="S::info@saludomotica.com::526023ce-2aa5-4399-bb10-098d8cc5c69e" providerId="AD" clId="Web-{CAC4066D-8E93-C1F2-9AC8-AEED3D1FBCAA}" dt="2022-03-16T18:23:02.556" v="300"/>
        <pc:sldMkLst>
          <pc:docMk/>
          <pc:sldMk cId="3967690843" sldId="330"/>
        </pc:sldMkLst>
      </pc:sldChg>
      <pc:sldChg chg="delSp modSp add replId delAnim">
        <pc:chgData name="RUDDY DE  GRACIA" userId="S::info@saludomotica.com::526023ce-2aa5-4399-bb10-098d8cc5c69e" providerId="AD" clId="Web-{CAC4066D-8E93-C1F2-9AC8-AEED3D1FBCAA}" dt="2022-03-16T18:32:46.165" v="409" actId="1076"/>
        <pc:sldMkLst>
          <pc:docMk/>
          <pc:sldMk cId="1526139049" sldId="331"/>
        </pc:sldMkLst>
        <pc:spChg chg="del">
          <ac:chgData name="RUDDY DE  GRACIA" userId="S::info@saludomotica.com::526023ce-2aa5-4399-bb10-098d8cc5c69e" providerId="AD" clId="Web-{CAC4066D-8E93-C1F2-9AC8-AEED3D1FBCAA}" dt="2022-03-16T18:32:36.790" v="406"/>
          <ac:spMkLst>
            <pc:docMk/>
            <pc:sldMk cId="1526139049" sldId="331"/>
            <ac:spMk id="2" creationId="{113BD07F-7F75-433D-9C37-34ECEC7A7D2C}"/>
          </ac:spMkLst>
        </pc:spChg>
        <pc:spChg chg="del">
          <ac:chgData name="RUDDY DE  GRACIA" userId="S::info@saludomotica.com::526023ce-2aa5-4399-bb10-098d8cc5c69e" providerId="AD" clId="Web-{CAC4066D-8E93-C1F2-9AC8-AEED3D1FBCAA}" dt="2022-03-16T18:32:39.931" v="407"/>
          <ac:spMkLst>
            <pc:docMk/>
            <pc:sldMk cId="1526139049" sldId="331"/>
            <ac:spMk id="3" creationId="{20707B79-D1DF-4832-A0C9-4D90543F6F30}"/>
          </ac:spMkLst>
        </pc:spChg>
        <pc:picChg chg="del mod">
          <ac:chgData name="RUDDY DE  GRACIA" userId="S::info@saludomotica.com::526023ce-2aa5-4399-bb10-098d8cc5c69e" providerId="AD" clId="Web-{CAC4066D-8E93-C1F2-9AC8-AEED3D1FBCAA}" dt="2022-03-16T18:32:25.118" v="403"/>
          <ac:picMkLst>
            <pc:docMk/>
            <pc:sldMk cId="1526139049" sldId="331"/>
            <ac:picMk id="7" creationId="{A63622D4-B92B-4C50-9AFA-B4B1A64E4E8E}"/>
          </ac:picMkLst>
        </pc:picChg>
        <pc:picChg chg="mod">
          <ac:chgData name="RUDDY DE  GRACIA" userId="S::info@saludomotica.com::526023ce-2aa5-4399-bb10-098d8cc5c69e" providerId="AD" clId="Web-{CAC4066D-8E93-C1F2-9AC8-AEED3D1FBCAA}" dt="2022-03-16T18:32:46.165" v="409" actId="1076"/>
          <ac:picMkLst>
            <pc:docMk/>
            <pc:sldMk cId="1526139049" sldId="331"/>
            <ac:picMk id="9" creationId="{63B264C6-8401-4DA0-96FA-11DCE0915907}"/>
          </ac:picMkLst>
        </pc:picChg>
      </pc:sldChg>
      <pc:sldChg chg="add">
        <pc:chgData name="RUDDY DE  GRACIA" userId="S::info@saludomotica.com::526023ce-2aa5-4399-bb10-098d8cc5c69e" providerId="AD" clId="Web-{CAC4066D-8E93-C1F2-9AC8-AEED3D1FBCAA}" dt="2022-03-16T18:31:25.897" v="380"/>
        <pc:sldMkLst>
          <pc:docMk/>
          <pc:sldMk cId="3495898730" sldId="332"/>
        </pc:sldMkLst>
      </pc:sldChg>
      <pc:sldChg chg="new del">
        <pc:chgData name="RUDDY DE  GRACIA" userId="S::info@saludomotica.com::526023ce-2aa5-4399-bb10-098d8cc5c69e" providerId="AD" clId="Web-{CAC4066D-8E93-C1F2-9AC8-AEED3D1FBCAA}" dt="2022-03-16T18:23:02.556" v="299"/>
        <pc:sldMkLst>
          <pc:docMk/>
          <pc:sldMk cId="3940795098" sldId="332"/>
        </pc:sldMkLst>
      </pc:sldChg>
      <pc:sldChg chg="addSp delSp modSp new del">
        <pc:chgData name="RUDDY DE  GRACIA" userId="S::info@saludomotica.com::526023ce-2aa5-4399-bb10-098d8cc5c69e" providerId="AD" clId="Web-{CAC4066D-8E93-C1F2-9AC8-AEED3D1FBCAA}" dt="2022-03-16T18:45:44.905" v="512"/>
        <pc:sldMkLst>
          <pc:docMk/>
          <pc:sldMk cId="3321016724" sldId="333"/>
        </pc:sldMkLst>
        <pc:spChg chg="add del mod">
          <ac:chgData name="RUDDY DE  GRACIA" userId="S::info@saludomotica.com::526023ce-2aa5-4399-bb10-098d8cc5c69e" providerId="AD" clId="Web-{CAC4066D-8E93-C1F2-9AC8-AEED3D1FBCAA}" dt="2022-03-16T18:41:12.632" v="502"/>
          <ac:spMkLst>
            <pc:docMk/>
            <pc:sldMk cId="3321016724" sldId="333"/>
            <ac:spMk id="5" creationId="{47D06831-32CE-46F1-BE92-AD80C96633E7}"/>
          </ac:spMkLst>
        </pc:spChg>
        <pc:picChg chg="add del mod">
          <ac:chgData name="RUDDY DE  GRACIA" userId="S::info@saludomotica.com::526023ce-2aa5-4399-bb10-098d8cc5c69e" providerId="AD" clId="Web-{CAC4066D-8E93-C1F2-9AC8-AEED3D1FBCAA}" dt="2022-03-16T18:41:29.367" v="505"/>
          <ac:picMkLst>
            <pc:docMk/>
            <pc:sldMk cId="3321016724" sldId="333"/>
            <ac:picMk id="4" creationId="{35D74FFB-FE20-4680-BFD1-15F0B14371BD}"/>
          </ac:picMkLst>
        </pc:picChg>
        <pc:picChg chg="add del mod">
          <ac:chgData name="RUDDY DE  GRACIA" userId="S::info@saludomotica.com::526023ce-2aa5-4399-bb10-098d8cc5c69e" providerId="AD" clId="Web-{CAC4066D-8E93-C1F2-9AC8-AEED3D1FBCAA}" dt="2022-03-16T18:45:42.717" v="511"/>
          <ac:picMkLst>
            <pc:docMk/>
            <pc:sldMk cId="3321016724" sldId="333"/>
            <ac:picMk id="7" creationId="{25834CF3-02A1-407B-A866-328CB24C4CDB}"/>
          </ac:picMkLst>
        </pc:picChg>
      </pc:sldChg>
    </pc:docChg>
  </pc:docChgLst>
  <pc:docChgLst>
    <pc:chgData name="RUDDY DE  GRACIA" userId="S::info@saludomotica.com::526023ce-2aa5-4399-bb10-098d8cc5c69e" providerId="AD" clId="Web-{A5506155-747B-C15D-8FC5-6D6C04366A53}"/>
    <pc:docChg chg="modSld">
      <pc:chgData name="RUDDY DE  GRACIA" userId="S::info@saludomotica.com::526023ce-2aa5-4399-bb10-098d8cc5c69e" providerId="AD" clId="Web-{A5506155-747B-C15D-8FC5-6D6C04366A53}" dt="2022-04-20T01:22:48.575" v="5" actId="1076"/>
      <pc:docMkLst>
        <pc:docMk/>
      </pc:docMkLst>
      <pc:sldChg chg="modSp">
        <pc:chgData name="RUDDY DE  GRACIA" userId="S::info@saludomotica.com::526023ce-2aa5-4399-bb10-098d8cc5c69e" providerId="AD" clId="Web-{A5506155-747B-C15D-8FC5-6D6C04366A53}" dt="2022-04-20T01:22:48.575" v="5" actId="1076"/>
        <pc:sldMkLst>
          <pc:docMk/>
          <pc:sldMk cId="441516354" sldId="383"/>
        </pc:sldMkLst>
        <pc:picChg chg="mod">
          <ac:chgData name="RUDDY DE  GRACIA" userId="S::info@saludomotica.com::526023ce-2aa5-4399-bb10-098d8cc5c69e" providerId="AD" clId="Web-{A5506155-747B-C15D-8FC5-6D6C04366A53}" dt="2022-04-20T01:22:48.575" v="5" actId="1076"/>
          <ac:picMkLst>
            <pc:docMk/>
            <pc:sldMk cId="441516354" sldId="383"/>
            <ac:picMk id="4" creationId="{D725D298-0069-1C23-2460-FE394ADA75C1}"/>
          </ac:picMkLst>
        </pc:picChg>
        <pc:picChg chg="mod">
          <ac:chgData name="RUDDY DE  GRACIA" userId="S::info@saludomotica.com::526023ce-2aa5-4399-bb10-098d8cc5c69e" providerId="AD" clId="Web-{A5506155-747B-C15D-8FC5-6D6C04366A53}" dt="2022-04-20T01:22:25.074" v="3" actId="1076"/>
          <ac:picMkLst>
            <pc:docMk/>
            <pc:sldMk cId="441516354" sldId="383"/>
            <ac:picMk id="8" creationId="{285EFCEB-DACD-00B0-A278-6A9D49263589}"/>
          </ac:picMkLst>
        </pc:picChg>
      </pc:sldChg>
    </pc:docChg>
  </pc:docChgLst>
  <pc:docChgLst>
    <pc:chgData name="RUDDY DE  GRACIA" userId="S::info@saludomotica.com::526023ce-2aa5-4399-bb10-098d8cc5c69e" providerId="AD" clId="Web-{4A52036C-3937-837B-152E-3BFCC812C254}"/>
    <pc:docChg chg="addSld delSld modSld">
      <pc:chgData name="RUDDY DE  GRACIA" userId="S::info@saludomotica.com::526023ce-2aa5-4399-bb10-098d8cc5c69e" providerId="AD" clId="Web-{4A52036C-3937-837B-152E-3BFCC812C254}" dt="2022-03-21T19:39:51.603" v="166" actId="1076"/>
      <pc:docMkLst>
        <pc:docMk/>
      </pc:docMkLst>
      <pc:sldChg chg="modSp">
        <pc:chgData name="RUDDY DE  GRACIA" userId="S::info@saludomotica.com::526023ce-2aa5-4399-bb10-098d8cc5c69e" providerId="AD" clId="Web-{4A52036C-3937-837B-152E-3BFCC812C254}" dt="2022-03-21T19:17:35.174" v="63" actId="20577"/>
        <pc:sldMkLst>
          <pc:docMk/>
          <pc:sldMk cId="2840301935" sldId="369"/>
        </pc:sldMkLst>
        <pc:spChg chg="mod">
          <ac:chgData name="RUDDY DE  GRACIA" userId="S::info@saludomotica.com::526023ce-2aa5-4399-bb10-098d8cc5c69e" providerId="AD" clId="Web-{4A52036C-3937-837B-152E-3BFCC812C254}" dt="2022-03-21T18:33:47.910" v="1" actId="20577"/>
          <ac:spMkLst>
            <pc:docMk/>
            <pc:sldMk cId="2840301935" sldId="369"/>
            <ac:spMk id="5" creationId="{89C2DBED-E5BE-4F21-AB1F-BF8CD2DD9681}"/>
          </ac:spMkLst>
        </pc:spChg>
        <pc:spChg chg="mod">
          <ac:chgData name="RUDDY DE  GRACIA" userId="S::info@saludomotica.com::526023ce-2aa5-4399-bb10-098d8cc5c69e" providerId="AD" clId="Web-{4A52036C-3937-837B-152E-3BFCC812C254}" dt="2022-03-21T19:17:35.174" v="63" actId="20577"/>
          <ac:spMkLst>
            <pc:docMk/>
            <pc:sldMk cId="2840301935" sldId="369"/>
            <ac:spMk id="1050" creationId="{00000000-0000-0000-0000-000000000000}"/>
          </ac:spMkLst>
        </pc:spChg>
      </pc:sldChg>
      <pc:sldChg chg="new del">
        <pc:chgData name="RUDDY DE  GRACIA" userId="S::info@saludomotica.com::526023ce-2aa5-4399-bb10-098d8cc5c69e" providerId="AD" clId="Web-{4A52036C-3937-837B-152E-3BFCC812C254}" dt="2022-03-21T19:18:23.926" v="66"/>
        <pc:sldMkLst>
          <pc:docMk/>
          <pc:sldMk cId="801929793" sldId="370"/>
        </pc:sldMkLst>
      </pc:sldChg>
      <pc:sldChg chg="new">
        <pc:chgData name="RUDDY DE  GRACIA" userId="S::info@saludomotica.com::526023ce-2aa5-4399-bb10-098d8cc5c69e" providerId="AD" clId="Web-{4A52036C-3937-837B-152E-3BFCC812C254}" dt="2022-03-21T19:17:44.143" v="64"/>
        <pc:sldMkLst>
          <pc:docMk/>
          <pc:sldMk cId="3148615639" sldId="371"/>
        </pc:sldMkLst>
      </pc:sldChg>
      <pc:sldChg chg="delSp modSp add">
        <pc:chgData name="RUDDY DE  GRACIA" userId="S::info@saludomotica.com::526023ce-2aa5-4399-bb10-098d8cc5c69e" providerId="AD" clId="Web-{4A52036C-3937-837B-152E-3BFCC812C254}" dt="2022-03-21T19:26:48.753" v="144"/>
        <pc:sldMkLst>
          <pc:docMk/>
          <pc:sldMk cId="3523541190" sldId="372"/>
        </pc:sldMkLst>
        <pc:spChg chg="mod">
          <ac:chgData name="RUDDY DE  GRACIA" userId="S::info@saludomotica.com::526023ce-2aa5-4399-bb10-098d8cc5c69e" providerId="AD" clId="Web-{4A52036C-3937-837B-152E-3BFCC812C254}" dt="2022-03-21T19:19:14.115" v="142" actId="20577"/>
          <ac:spMkLst>
            <pc:docMk/>
            <pc:sldMk cId="3523541190" sldId="372"/>
            <ac:spMk id="2" creationId="{BB1D0B90-ECB0-4BE9-A829-56364B5E5287}"/>
          </ac:spMkLst>
        </pc:spChg>
        <pc:spChg chg="mod">
          <ac:chgData name="RUDDY DE  GRACIA" userId="S::info@saludomotica.com::526023ce-2aa5-4399-bb10-098d8cc5c69e" providerId="AD" clId="Web-{4A52036C-3937-837B-152E-3BFCC812C254}" dt="2022-03-21T19:18:49.583" v="80" actId="20577"/>
          <ac:spMkLst>
            <pc:docMk/>
            <pc:sldMk cId="3523541190" sldId="372"/>
            <ac:spMk id="3" creationId="{37164B1A-65B4-4514-8036-43C6B36CDCEC}"/>
          </ac:spMkLst>
        </pc:spChg>
        <pc:picChg chg="del">
          <ac:chgData name="RUDDY DE  GRACIA" userId="S::info@saludomotica.com::526023ce-2aa5-4399-bb10-098d8cc5c69e" providerId="AD" clId="Web-{4A52036C-3937-837B-152E-3BFCC812C254}" dt="2022-03-21T19:26:48.753" v="144"/>
          <ac:picMkLst>
            <pc:docMk/>
            <pc:sldMk cId="3523541190" sldId="372"/>
            <ac:picMk id="5" creationId="{17246863-5519-4DD5-8D4F-8B488446C881}"/>
          </ac:picMkLst>
        </pc:picChg>
      </pc:sldChg>
      <pc:sldChg chg="addSp modSp new">
        <pc:chgData name="RUDDY DE  GRACIA" userId="S::info@saludomotica.com::526023ce-2aa5-4399-bb10-098d8cc5c69e" providerId="AD" clId="Web-{4A52036C-3937-837B-152E-3BFCC812C254}" dt="2022-03-21T19:27:08.894" v="147" actId="14100"/>
        <pc:sldMkLst>
          <pc:docMk/>
          <pc:sldMk cId="746172879" sldId="373"/>
        </pc:sldMkLst>
        <pc:picChg chg="add mod">
          <ac:chgData name="RUDDY DE  GRACIA" userId="S::info@saludomotica.com::526023ce-2aa5-4399-bb10-098d8cc5c69e" providerId="AD" clId="Web-{4A52036C-3937-837B-152E-3BFCC812C254}" dt="2022-03-21T19:27:08.894" v="147" actId="14100"/>
          <ac:picMkLst>
            <pc:docMk/>
            <pc:sldMk cId="746172879" sldId="373"/>
            <ac:picMk id="4" creationId="{47C647C9-29D7-4F6C-9B97-4D22E45D3DE2}"/>
          </ac:picMkLst>
        </pc:picChg>
      </pc:sldChg>
      <pc:sldChg chg="addSp modSp new">
        <pc:chgData name="RUDDY DE  GRACIA" userId="S::info@saludomotica.com::526023ce-2aa5-4399-bb10-098d8cc5c69e" providerId="AD" clId="Web-{4A52036C-3937-837B-152E-3BFCC812C254}" dt="2022-03-21T19:39:07.305" v="156" actId="1076"/>
        <pc:sldMkLst>
          <pc:docMk/>
          <pc:sldMk cId="2633178196" sldId="374"/>
        </pc:sldMkLst>
        <pc:picChg chg="add mod">
          <ac:chgData name="RUDDY DE  GRACIA" userId="S::info@saludomotica.com::526023ce-2aa5-4399-bb10-098d8cc5c69e" providerId="AD" clId="Web-{4A52036C-3937-837B-152E-3BFCC812C254}" dt="2022-03-21T19:30:14.493" v="152" actId="14100"/>
          <ac:picMkLst>
            <pc:docMk/>
            <pc:sldMk cId="2633178196" sldId="374"/>
            <ac:picMk id="4" creationId="{CE03E24B-A8E5-4578-89BF-0DABDCC24F03}"/>
          </ac:picMkLst>
        </pc:picChg>
        <pc:picChg chg="add mod">
          <ac:chgData name="RUDDY DE  GRACIA" userId="S::info@saludomotica.com::526023ce-2aa5-4399-bb10-098d8cc5c69e" providerId="AD" clId="Web-{4A52036C-3937-837B-152E-3BFCC812C254}" dt="2022-03-21T19:39:07.305" v="156" actId="1076"/>
          <ac:picMkLst>
            <pc:docMk/>
            <pc:sldMk cId="2633178196" sldId="374"/>
            <ac:picMk id="5" creationId="{6BF5FAD3-B055-4EF4-B592-A2B48375A398}"/>
          </ac:picMkLst>
        </pc:picChg>
      </pc:sldChg>
      <pc:sldChg chg="addSp modSp new">
        <pc:chgData name="RUDDY DE  GRACIA" userId="S::info@saludomotica.com::526023ce-2aa5-4399-bb10-098d8cc5c69e" providerId="AD" clId="Web-{4A52036C-3937-837B-152E-3BFCC812C254}" dt="2022-03-21T19:39:51.603" v="166" actId="1076"/>
        <pc:sldMkLst>
          <pc:docMk/>
          <pc:sldMk cId="613209853" sldId="375"/>
        </pc:sldMkLst>
        <pc:spChg chg="mod">
          <ac:chgData name="RUDDY DE  GRACIA" userId="S::info@saludomotica.com::526023ce-2aa5-4399-bb10-098d8cc5c69e" providerId="AD" clId="Web-{4A52036C-3937-837B-152E-3BFCC812C254}" dt="2022-03-21T19:39:44.150" v="165" actId="14100"/>
          <ac:spMkLst>
            <pc:docMk/>
            <pc:sldMk cId="613209853" sldId="375"/>
            <ac:spMk id="2" creationId="{5CAB8AFB-979A-4893-BA5D-EE3268C000A3}"/>
          </ac:spMkLst>
        </pc:spChg>
        <pc:spChg chg="mod">
          <ac:chgData name="RUDDY DE  GRACIA" userId="S::info@saludomotica.com::526023ce-2aa5-4399-bb10-098d8cc5c69e" providerId="AD" clId="Web-{4A52036C-3937-837B-152E-3BFCC812C254}" dt="2022-03-21T19:39:37.337" v="163" actId="14100"/>
          <ac:spMkLst>
            <pc:docMk/>
            <pc:sldMk cId="613209853" sldId="375"/>
            <ac:spMk id="3" creationId="{72E1EA8B-2B17-4DBA-96F1-6E77A9C3F9D8}"/>
          </ac:spMkLst>
        </pc:spChg>
        <pc:picChg chg="add mod">
          <ac:chgData name="RUDDY DE  GRACIA" userId="S::info@saludomotica.com::526023ce-2aa5-4399-bb10-098d8cc5c69e" providerId="AD" clId="Web-{4A52036C-3937-837B-152E-3BFCC812C254}" dt="2022-03-21T19:39:51.603" v="166" actId="1076"/>
          <ac:picMkLst>
            <pc:docMk/>
            <pc:sldMk cId="613209853" sldId="375"/>
            <ac:picMk id="5" creationId="{F300D919-21BB-4306-AA22-8E55249823AB}"/>
          </ac:picMkLst>
        </pc:picChg>
      </pc:sldChg>
    </pc:docChg>
  </pc:docChgLst>
  <pc:docChgLst>
    <pc:chgData name="RUDDY DE  GRACIA" userId="S::info@saludomotica.com::526023ce-2aa5-4399-bb10-098d8cc5c69e" providerId="AD" clId="Web-{5B4E6776-3695-1730-2376-B6D8317AB19E}"/>
    <pc:docChg chg="delSld modSld">
      <pc:chgData name="RUDDY DE  GRACIA" userId="S::info@saludomotica.com::526023ce-2aa5-4399-bb10-098d8cc5c69e" providerId="AD" clId="Web-{5B4E6776-3695-1730-2376-B6D8317AB19E}" dt="2022-04-08T14:20:42.519" v="4" actId="20577"/>
      <pc:docMkLst>
        <pc:docMk/>
      </pc:docMkLst>
      <pc:sldChg chg="modSp">
        <pc:chgData name="RUDDY DE  GRACIA" userId="S::info@saludomotica.com::526023ce-2aa5-4399-bb10-098d8cc5c69e" providerId="AD" clId="Web-{5B4E6776-3695-1730-2376-B6D8317AB19E}" dt="2022-04-08T14:20:42.519" v="4" actId="20577"/>
        <pc:sldMkLst>
          <pc:docMk/>
          <pc:sldMk cId="3333959949" sldId="350"/>
        </pc:sldMkLst>
        <pc:spChg chg="mod">
          <ac:chgData name="RUDDY DE  GRACIA" userId="S::info@saludomotica.com::526023ce-2aa5-4399-bb10-098d8cc5c69e" providerId="AD" clId="Web-{5B4E6776-3695-1730-2376-B6D8317AB19E}" dt="2022-04-08T14:20:42.519" v="4" actId="20577"/>
          <ac:spMkLst>
            <pc:docMk/>
            <pc:sldMk cId="3333959949" sldId="350"/>
            <ac:spMk id="3" creationId="{F9262FDA-D054-44DA-9E91-DB7132761F24}"/>
          </ac:spMkLst>
        </pc:spChg>
      </pc:sldChg>
      <pc:sldChg chg="del">
        <pc:chgData name="RUDDY DE  GRACIA" userId="S::info@saludomotica.com::526023ce-2aa5-4399-bb10-098d8cc5c69e" providerId="AD" clId="Web-{5B4E6776-3695-1730-2376-B6D8317AB19E}" dt="2022-04-08T14:17:39.591" v="1"/>
        <pc:sldMkLst>
          <pc:docMk/>
          <pc:sldMk cId="462864467" sldId="400"/>
        </pc:sldMkLst>
      </pc:sldChg>
      <pc:sldChg chg="del">
        <pc:chgData name="RUDDY DE  GRACIA" userId="S::info@saludomotica.com::526023ce-2aa5-4399-bb10-098d8cc5c69e" providerId="AD" clId="Web-{5B4E6776-3695-1730-2376-B6D8317AB19E}" dt="2022-04-08T14:17:39.575" v="0"/>
        <pc:sldMkLst>
          <pc:docMk/>
          <pc:sldMk cId="4017219638" sldId="404"/>
        </pc:sldMkLst>
      </pc:sldChg>
      <pc:sldChg chg="del">
        <pc:chgData name="RUDDY DE  GRACIA" userId="S::info@saludomotica.com::526023ce-2aa5-4399-bb10-098d8cc5c69e" providerId="AD" clId="Web-{5B4E6776-3695-1730-2376-B6D8317AB19E}" dt="2022-04-08T14:17:59.310" v="2"/>
        <pc:sldMkLst>
          <pc:docMk/>
          <pc:sldMk cId="1874739519" sldId="422"/>
        </pc:sldMkLst>
      </pc:sldChg>
    </pc:docChg>
  </pc:docChgLst>
  <pc:docChgLst>
    <pc:chgData name="RUDDY DE  GRACIA" userId="S::info@saludomotica.com::526023ce-2aa5-4399-bb10-098d8cc5c69e" providerId="AD" clId="Web-{B83274E1-A2A4-F99D-2734-0EFC96E28EA5}"/>
    <pc:docChg chg="addSld delSld modSld sldOrd">
      <pc:chgData name="RUDDY DE  GRACIA" userId="S::info@saludomotica.com::526023ce-2aa5-4399-bb10-098d8cc5c69e" providerId="AD" clId="Web-{B83274E1-A2A4-F99D-2734-0EFC96E28EA5}" dt="2022-03-04T12:58:57.881" v="231" actId="20577"/>
      <pc:docMkLst>
        <pc:docMk/>
      </pc:docMkLst>
      <pc:sldChg chg="modSp new">
        <pc:chgData name="RUDDY DE  GRACIA" userId="S::info@saludomotica.com::526023ce-2aa5-4399-bb10-098d8cc5c69e" providerId="AD" clId="Web-{B83274E1-A2A4-F99D-2734-0EFC96E28EA5}" dt="2022-03-04T12:27:40.504" v="14" actId="20577"/>
        <pc:sldMkLst>
          <pc:docMk/>
          <pc:sldMk cId="3303411404" sldId="284"/>
        </pc:sldMkLst>
        <pc:spChg chg="mod">
          <ac:chgData name="RUDDY DE  GRACIA" userId="S::info@saludomotica.com::526023ce-2aa5-4399-bb10-098d8cc5c69e" providerId="AD" clId="Web-{B83274E1-A2A4-F99D-2734-0EFC96E28EA5}" dt="2022-03-04T12:27:40.504" v="14" actId="20577"/>
          <ac:spMkLst>
            <pc:docMk/>
            <pc:sldMk cId="3303411404" sldId="284"/>
            <ac:spMk id="2" creationId="{ACCBB4C1-3E4C-4E7E-8846-DB65FF715298}"/>
          </ac:spMkLst>
        </pc:spChg>
      </pc:sldChg>
      <pc:sldChg chg="modSp add ord replId">
        <pc:chgData name="RUDDY DE  GRACIA" userId="S::info@saludomotica.com::526023ce-2aa5-4399-bb10-098d8cc5c69e" providerId="AD" clId="Web-{B83274E1-A2A4-F99D-2734-0EFC96E28EA5}" dt="2022-03-04T12:28:36.802" v="34" actId="20577"/>
        <pc:sldMkLst>
          <pc:docMk/>
          <pc:sldMk cId="2492235246" sldId="285"/>
        </pc:sldMkLst>
        <pc:spChg chg="mod">
          <ac:chgData name="RUDDY DE  GRACIA" userId="S::info@saludomotica.com::526023ce-2aa5-4399-bb10-098d8cc5c69e" providerId="AD" clId="Web-{B83274E1-A2A4-F99D-2734-0EFC96E28EA5}" dt="2022-03-04T12:28:36.802" v="34" actId="20577"/>
          <ac:spMkLst>
            <pc:docMk/>
            <pc:sldMk cId="2492235246" sldId="285"/>
            <ac:spMk id="1050" creationId="{00000000-0000-0000-0000-000000000000}"/>
          </ac:spMkLst>
        </pc:spChg>
      </pc:sldChg>
      <pc:sldChg chg="new del">
        <pc:chgData name="RUDDY DE  GRACIA" userId="S::info@saludomotica.com::526023ce-2aa5-4399-bb10-098d8cc5c69e" providerId="AD" clId="Web-{B83274E1-A2A4-F99D-2734-0EFC96E28EA5}" dt="2022-03-04T12:27:57.363" v="16"/>
        <pc:sldMkLst>
          <pc:docMk/>
          <pc:sldMk cId="3693358140" sldId="285"/>
        </pc:sldMkLst>
      </pc:sldChg>
      <pc:sldChg chg="modSp add ord replId">
        <pc:chgData name="RUDDY DE  GRACIA" userId="S::info@saludomotica.com::526023ce-2aa5-4399-bb10-098d8cc5c69e" providerId="AD" clId="Web-{B83274E1-A2A4-F99D-2734-0EFC96E28EA5}" dt="2022-03-04T12:30:49.555" v="209" actId="20577"/>
        <pc:sldMkLst>
          <pc:docMk/>
          <pc:sldMk cId="2169329085" sldId="286"/>
        </pc:sldMkLst>
        <pc:spChg chg="mod">
          <ac:chgData name="RUDDY DE  GRACIA" userId="S::info@saludomotica.com::526023ce-2aa5-4399-bb10-098d8cc5c69e" providerId="AD" clId="Web-{B83274E1-A2A4-F99D-2734-0EFC96E28EA5}" dt="2022-03-04T12:30:49.555" v="209" actId="20577"/>
          <ac:spMkLst>
            <pc:docMk/>
            <pc:sldMk cId="2169329085" sldId="286"/>
            <ac:spMk id="4" creationId="{A4098E4E-AB78-4EC3-8062-B0EB67C3CA58}"/>
          </ac:spMkLst>
        </pc:spChg>
      </pc:sldChg>
      <pc:sldChg chg="new del">
        <pc:chgData name="RUDDY DE  GRACIA" userId="S::info@saludomotica.com::526023ce-2aa5-4399-bb10-098d8cc5c69e" providerId="AD" clId="Web-{B83274E1-A2A4-F99D-2734-0EFC96E28EA5}" dt="2022-03-04T12:28:59.193" v="36"/>
        <pc:sldMkLst>
          <pc:docMk/>
          <pc:sldMk cId="3294671043" sldId="286"/>
        </pc:sldMkLst>
      </pc:sldChg>
      <pc:sldChg chg="addSp delSp new">
        <pc:chgData name="RUDDY DE  GRACIA" userId="S::info@saludomotica.com::526023ce-2aa5-4399-bb10-098d8cc5c69e" providerId="AD" clId="Web-{B83274E1-A2A4-F99D-2734-0EFC96E28EA5}" dt="2022-03-04T12:34:06.247" v="214"/>
        <pc:sldMkLst>
          <pc:docMk/>
          <pc:sldMk cId="3288323255" sldId="287"/>
        </pc:sldMkLst>
        <pc:spChg chg="add del">
          <ac:chgData name="RUDDY DE  GRACIA" userId="S::info@saludomotica.com::526023ce-2aa5-4399-bb10-098d8cc5c69e" providerId="AD" clId="Web-{B83274E1-A2A4-F99D-2734-0EFC96E28EA5}" dt="2022-03-04T12:33:36.481" v="212"/>
          <ac:spMkLst>
            <pc:docMk/>
            <pc:sldMk cId="3288323255" sldId="287"/>
            <ac:spMk id="4" creationId="{B3C514EC-6576-43E3-993F-0B27C324D559}"/>
          </ac:spMkLst>
        </pc:spChg>
        <pc:spChg chg="add del">
          <ac:chgData name="RUDDY DE  GRACIA" userId="S::info@saludomotica.com::526023ce-2aa5-4399-bb10-098d8cc5c69e" providerId="AD" clId="Web-{B83274E1-A2A4-F99D-2734-0EFC96E28EA5}" dt="2022-03-04T12:34:06.247" v="214"/>
          <ac:spMkLst>
            <pc:docMk/>
            <pc:sldMk cId="3288323255" sldId="287"/>
            <ac:spMk id="5" creationId="{B3C514EC-6576-43E3-993F-0B27C324D559}"/>
          </ac:spMkLst>
        </pc:spChg>
      </pc:sldChg>
      <pc:sldChg chg="modSp new">
        <pc:chgData name="RUDDY DE  GRACIA" userId="S::info@saludomotica.com::526023ce-2aa5-4399-bb10-098d8cc5c69e" providerId="AD" clId="Web-{B83274E1-A2A4-F99D-2734-0EFC96E28EA5}" dt="2022-03-04T12:58:57.881" v="231" actId="20577"/>
        <pc:sldMkLst>
          <pc:docMk/>
          <pc:sldMk cId="1799406652" sldId="288"/>
        </pc:sldMkLst>
        <pc:spChg chg="mod">
          <ac:chgData name="RUDDY DE  GRACIA" userId="S::info@saludomotica.com::526023ce-2aa5-4399-bb10-098d8cc5c69e" providerId="AD" clId="Web-{B83274E1-A2A4-F99D-2734-0EFC96E28EA5}" dt="2022-03-04T12:58:57.881" v="231" actId="20577"/>
          <ac:spMkLst>
            <pc:docMk/>
            <pc:sldMk cId="1799406652" sldId="288"/>
            <ac:spMk id="2" creationId="{C7992F2A-89E5-4CD7-A09F-F9F0F1BE6031}"/>
          </ac:spMkLst>
        </pc:spChg>
      </pc:sldChg>
    </pc:docChg>
  </pc:docChgLst>
  <pc:docChgLst>
    <pc:chgData name="RUDDY DE  GRACIA" userId="S::info@saludomotica.com::526023ce-2aa5-4399-bb10-098d8cc5c69e" providerId="AD" clId="Web-{37EA864A-EB3F-E487-9267-775C8ED1C656}"/>
    <pc:docChg chg="modSld">
      <pc:chgData name="RUDDY DE  GRACIA" userId="S::info@saludomotica.com::526023ce-2aa5-4399-bb10-098d8cc5c69e" providerId="AD" clId="Web-{37EA864A-EB3F-E487-9267-775C8ED1C656}" dt="2022-03-04T12:43:01.868" v="417" actId="20577"/>
      <pc:docMkLst>
        <pc:docMk/>
      </pc:docMkLst>
      <pc:sldChg chg="modSp">
        <pc:chgData name="RUDDY DE  GRACIA" userId="S::info@saludomotica.com::526023ce-2aa5-4399-bb10-098d8cc5c69e" providerId="AD" clId="Web-{37EA864A-EB3F-E487-9267-775C8ED1C656}" dt="2022-03-04T12:43:01.868" v="417" actId="20577"/>
        <pc:sldMkLst>
          <pc:docMk/>
          <pc:sldMk cId="3288323255" sldId="287"/>
        </pc:sldMkLst>
        <pc:spChg chg="mod">
          <ac:chgData name="RUDDY DE  GRACIA" userId="S::info@saludomotica.com::526023ce-2aa5-4399-bb10-098d8cc5c69e" providerId="AD" clId="Web-{37EA864A-EB3F-E487-9267-775C8ED1C656}" dt="2022-03-04T12:42:56.118" v="416" actId="20577"/>
          <ac:spMkLst>
            <pc:docMk/>
            <pc:sldMk cId="3288323255" sldId="287"/>
            <ac:spMk id="2" creationId="{D6A3765C-97F8-44C2-A998-EBBF4466BC78}"/>
          </ac:spMkLst>
        </pc:spChg>
        <pc:spChg chg="mod">
          <ac:chgData name="RUDDY DE  GRACIA" userId="S::info@saludomotica.com::526023ce-2aa5-4399-bb10-098d8cc5c69e" providerId="AD" clId="Web-{37EA864A-EB3F-E487-9267-775C8ED1C656}" dt="2022-03-04T12:43:01.868" v="417" actId="20577"/>
          <ac:spMkLst>
            <pc:docMk/>
            <pc:sldMk cId="3288323255" sldId="287"/>
            <ac:spMk id="3" creationId="{9F067208-4219-4AA1-BF22-D37AA8062196}"/>
          </ac:spMkLst>
        </pc:spChg>
      </pc:sldChg>
    </pc:docChg>
  </pc:docChgLst>
  <pc:docChgLst>
    <pc:chgData name="RUDDY DE  GRACIA" userId="S::info@saludomotica.com::526023ce-2aa5-4399-bb10-098d8cc5c69e" providerId="AD" clId="Web-{F73E3E18-AF47-20E7-D227-1E2C8801E688}"/>
    <pc:docChg chg="addSld delSld modSld sldOrd">
      <pc:chgData name="RUDDY DE  GRACIA" userId="S::info@saludomotica.com::526023ce-2aa5-4399-bb10-098d8cc5c69e" providerId="AD" clId="Web-{F73E3E18-AF47-20E7-D227-1E2C8801E688}" dt="2022-04-08T19:49:25.488" v="223" actId="20577"/>
      <pc:docMkLst>
        <pc:docMk/>
      </pc:docMkLst>
      <pc:sldChg chg="modSp">
        <pc:chgData name="RUDDY DE  GRACIA" userId="S::info@saludomotica.com::526023ce-2aa5-4399-bb10-098d8cc5c69e" providerId="AD" clId="Web-{F73E3E18-AF47-20E7-D227-1E2C8801E688}" dt="2022-04-08T19:49:25.488" v="223" actId="20577"/>
        <pc:sldMkLst>
          <pc:docMk/>
          <pc:sldMk cId="2141667831" sldId="359"/>
        </pc:sldMkLst>
        <pc:spChg chg="mod">
          <ac:chgData name="RUDDY DE  GRACIA" userId="S::info@saludomotica.com::526023ce-2aa5-4399-bb10-098d8cc5c69e" providerId="AD" clId="Web-{F73E3E18-AF47-20E7-D227-1E2C8801E688}" dt="2022-04-08T19:48:42.003" v="187" actId="1076"/>
          <ac:spMkLst>
            <pc:docMk/>
            <pc:sldMk cId="2141667831" sldId="359"/>
            <ac:spMk id="2" creationId="{84B03139-795F-410B-9611-3DF8CE314E1E}"/>
          </ac:spMkLst>
        </pc:spChg>
        <pc:spChg chg="mod">
          <ac:chgData name="RUDDY DE  GRACIA" userId="S::info@saludomotica.com::526023ce-2aa5-4399-bb10-098d8cc5c69e" providerId="AD" clId="Web-{F73E3E18-AF47-20E7-D227-1E2C8801E688}" dt="2022-04-08T19:49:25.488" v="223" actId="20577"/>
          <ac:spMkLst>
            <pc:docMk/>
            <pc:sldMk cId="2141667831" sldId="359"/>
            <ac:spMk id="3" creationId="{5C4C5070-8909-48ED-8985-85DB206E7A9E}"/>
          </ac:spMkLst>
        </pc:spChg>
      </pc:sldChg>
      <pc:sldChg chg="modSp">
        <pc:chgData name="RUDDY DE  GRACIA" userId="S::info@saludomotica.com::526023ce-2aa5-4399-bb10-098d8cc5c69e" providerId="AD" clId="Web-{F73E3E18-AF47-20E7-D227-1E2C8801E688}" dt="2022-04-08T19:46:10.295" v="143" actId="20577"/>
        <pc:sldMkLst>
          <pc:docMk/>
          <pc:sldMk cId="751715969" sldId="393"/>
        </pc:sldMkLst>
        <pc:spChg chg="mod">
          <ac:chgData name="RUDDY DE  GRACIA" userId="S::info@saludomotica.com::526023ce-2aa5-4399-bb10-098d8cc5c69e" providerId="AD" clId="Web-{F73E3E18-AF47-20E7-D227-1E2C8801E688}" dt="2022-04-08T19:46:10.295" v="143" actId="20577"/>
          <ac:spMkLst>
            <pc:docMk/>
            <pc:sldMk cId="751715969" sldId="393"/>
            <ac:spMk id="3" creationId="{EE2BB3C3-1DE3-3FA5-5C43-78DB9AC3D299}"/>
          </ac:spMkLst>
        </pc:spChg>
      </pc:sldChg>
      <pc:sldChg chg="modSp new">
        <pc:chgData name="RUDDY DE  GRACIA" userId="S::info@saludomotica.com::526023ce-2aa5-4399-bb10-098d8cc5c69e" providerId="AD" clId="Web-{F73E3E18-AF47-20E7-D227-1E2C8801E688}" dt="2022-04-08T19:24:40.382" v="18" actId="20577"/>
        <pc:sldMkLst>
          <pc:docMk/>
          <pc:sldMk cId="1113689862" sldId="427"/>
        </pc:sldMkLst>
        <pc:spChg chg="mod">
          <ac:chgData name="RUDDY DE  GRACIA" userId="S::info@saludomotica.com::526023ce-2aa5-4399-bb10-098d8cc5c69e" providerId="AD" clId="Web-{F73E3E18-AF47-20E7-D227-1E2C8801E688}" dt="2022-04-08T19:24:28.648" v="15" actId="20577"/>
          <ac:spMkLst>
            <pc:docMk/>
            <pc:sldMk cId="1113689862" sldId="427"/>
            <ac:spMk id="2" creationId="{76DF7E69-3B1E-2EC3-F9F8-65CFEE8B7F5C}"/>
          </ac:spMkLst>
        </pc:spChg>
        <pc:spChg chg="mod">
          <ac:chgData name="RUDDY DE  GRACIA" userId="S::info@saludomotica.com::526023ce-2aa5-4399-bb10-098d8cc5c69e" providerId="AD" clId="Web-{F73E3E18-AF47-20E7-D227-1E2C8801E688}" dt="2022-04-08T19:24:40.382" v="18" actId="20577"/>
          <ac:spMkLst>
            <pc:docMk/>
            <pc:sldMk cId="1113689862" sldId="427"/>
            <ac:spMk id="3" creationId="{C3AEAF2B-D961-3797-8A41-8EE92249E35E}"/>
          </ac:spMkLst>
        </pc:spChg>
      </pc:sldChg>
      <pc:sldChg chg="new del">
        <pc:chgData name="RUDDY DE  GRACIA" userId="S::info@saludomotica.com::526023ce-2aa5-4399-bb10-098d8cc5c69e" providerId="AD" clId="Web-{F73E3E18-AF47-20E7-D227-1E2C8801E688}" dt="2022-04-08T19:42:21.914" v="90"/>
        <pc:sldMkLst>
          <pc:docMk/>
          <pc:sldMk cId="3679470943" sldId="428"/>
        </pc:sldMkLst>
      </pc:sldChg>
      <pc:sldChg chg="modSp add ord replId">
        <pc:chgData name="RUDDY DE  GRACIA" userId="S::info@saludomotica.com::526023ce-2aa5-4399-bb10-098d8cc5c69e" providerId="AD" clId="Web-{F73E3E18-AF47-20E7-D227-1E2C8801E688}" dt="2022-04-08T19:43:15.759" v="99" actId="20577"/>
        <pc:sldMkLst>
          <pc:docMk/>
          <pc:sldMk cId="914726815" sldId="429"/>
        </pc:sldMkLst>
        <pc:spChg chg="mod">
          <ac:chgData name="RUDDY DE  GRACIA" userId="S::info@saludomotica.com::526023ce-2aa5-4399-bb10-098d8cc5c69e" providerId="AD" clId="Web-{F73E3E18-AF47-20E7-D227-1E2C8801E688}" dt="2022-04-08T19:43:15.759" v="99" actId="20577"/>
          <ac:spMkLst>
            <pc:docMk/>
            <pc:sldMk cId="914726815" sldId="429"/>
            <ac:spMk id="3" creationId="{EE2BB3C3-1DE3-3FA5-5C43-78DB9AC3D299}"/>
          </ac:spMkLst>
        </pc:spChg>
      </pc:sldChg>
    </pc:docChg>
  </pc:docChgLst>
  <pc:docChgLst>
    <pc:chgData name="RUDDY DE  GRACIA" userId="S::info@saludomotica.com::526023ce-2aa5-4399-bb10-098d8cc5c69e" providerId="AD" clId="Web-{91289450-404D-B4D8-0CCD-841BCDAF2F7F}"/>
    <pc:docChg chg="addSld modSld">
      <pc:chgData name="RUDDY DE  GRACIA" userId="S::info@saludomotica.com::526023ce-2aa5-4399-bb10-098d8cc5c69e" providerId="AD" clId="Web-{91289450-404D-B4D8-0CCD-841BCDAF2F7F}" dt="2022-03-21T20:00:07.047" v="46" actId="1076"/>
      <pc:docMkLst>
        <pc:docMk/>
      </pc:docMkLst>
      <pc:sldChg chg="addSp delSp modSp">
        <pc:chgData name="RUDDY DE  GRACIA" userId="S::info@saludomotica.com::526023ce-2aa5-4399-bb10-098d8cc5c69e" providerId="AD" clId="Web-{91289450-404D-B4D8-0CCD-841BCDAF2F7F}" dt="2022-03-21T19:55:59.103" v="25" actId="14100"/>
        <pc:sldMkLst>
          <pc:docMk/>
          <pc:sldMk cId="613209853" sldId="375"/>
        </pc:sldMkLst>
        <pc:spChg chg="add del mod">
          <ac:chgData name="RUDDY DE  GRACIA" userId="S::info@saludomotica.com::526023ce-2aa5-4399-bb10-098d8cc5c69e" providerId="AD" clId="Web-{91289450-404D-B4D8-0CCD-841BCDAF2F7F}" dt="2022-03-21T19:55:10.867" v="15"/>
          <ac:spMkLst>
            <pc:docMk/>
            <pc:sldMk cId="613209853" sldId="375"/>
            <ac:spMk id="7" creationId="{4F5D7EFE-7F6E-4C6C-A6DF-452990CF17C7}"/>
          </ac:spMkLst>
        </pc:spChg>
        <pc:spChg chg="add mod">
          <ac:chgData name="RUDDY DE  GRACIA" userId="S::info@saludomotica.com::526023ce-2aa5-4399-bb10-098d8cc5c69e" providerId="AD" clId="Web-{91289450-404D-B4D8-0CCD-841BCDAF2F7F}" dt="2022-03-21T19:55:59.103" v="25" actId="14100"/>
          <ac:spMkLst>
            <pc:docMk/>
            <pc:sldMk cId="613209853" sldId="375"/>
            <ac:spMk id="9" creationId="{E766413B-46BC-49B9-92D0-F152E89E6D25}"/>
          </ac:spMkLst>
        </pc:spChg>
        <pc:inkChg chg="add">
          <ac:chgData name="RUDDY DE  GRACIA" userId="S::info@saludomotica.com::526023ce-2aa5-4399-bb10-098d8cc5c69e" providerId="AD" clId="Web-{91289450-404D-B4D8-0CCD-841BCDAF2F7F}" dt="2022-03-21T19:51:53.909" v="0"/>
          <ac:inkMkLst>
            <pc:docMk/>
            <pc:sldMk cId="613209853" sldId="375"/>
            <ac:inkMk id="5" creationId="{9935BDC3-FD32-4868-93AE-1350AA456FDE}"/>
          </ac:inkMkLst>
        </pc:inkChg>
        <pc:inkChg chg="add del">
          <ac:chgData name="RUDDY DE  GRACIA" userId="S::info@saludomotica.com::526023ce-2aa5-4399-bb10-098d8cc5c69e" providerId="AD" clId="Web-{91289450-404D-B4D8-0CCD-841BCDAF2F7F}" dt="2022-03-21T19:52:18.582" v="2"/>
          <ac:inkMkLst>
            <pc:docMk/>
            <pc:sldMk cId="613209853" sldId="375"/>
            <ac:inkMk id="6" creationId="{330E8290-3909-47E9-9695-1BC19DDFAED0}"/>
          </ac:inkMkLst>
        </pc:inkChg>
        <pc:inkChg chg="add del">
          <ac:chgData name="RUDDY DE  GRACIA" userId="S::info@saludomotica.com::526023ce-2aa5-4399-bb10-098d8cc5c69e" providerId="AD" clId="Web-{91289450-404D-B4D8-0CCD-841BCDAF2F7F}" dt="2022-03-21T19:53:53.287" v="5"/>
          <ac:inkMkLst>
            <pc:docMk/>
            <pc:sldMk cId="613209853" sldId="375"/>
            <ac:inkMk id="8" creationId="{4A435365-3114-4A40-98CF-084F5BF82ABA}"/>
          </ac:inkMkLst>
        </pc:inkChg>
      </pc:sldChg>
      <pc:sldChg chg="new">
        <pc:chgData name="RUDDY DE  GRACIA" userId="S::info@saludomotica.com::526023ce-2aa5-4399-bb10-098d8cc5c69e" providerId="AD" clId="Web-{91289450-404D-B4D8-0CCD-841BCDAF2F7F}" dt="2022-03-21T19:56:29.619" v="26"/>
        <pc:sldMkLst>
          <pc:docMk/>
          <pc:sldMk cId="1189037624" sldId="376"/>
        </pc:sldMkLst>
      </pc:sldChg>
      <pc:sldChg chg="modSp add replId">
        <pc:chgData name="RUDDY DE  GRACIA" userId="S::info@saludomotica.com::526023ce-2aa5-4399-bb10-098d8cc5c69e" providerId="AD" clId="Web-{91289450-404D-B4D8-0CCD-841BCDAF2F7F}" dt="2022-03-21T19:56:55.401" v="29" actId="1076"/>
        <pc:sldMkLst>
          <pc:docMk/>
          <pc:sldMk cId="2152407954" sldId="377"/>
        </pc:sldMkLst>
        <pc:spChg chg="mod">
          <ac:chgData name="RUDDY DE  GRACIA" userId="S::info@saludomotica.com::526023ce-2aa5-4399-bb10-098d8cc5c69e" providerId="AD" clId="Web-{91289450-404D-B4D8-0CCD-841BCDAF2F7F}" dt="2022-03-21T19:56:55.401" v="29" actId="1076"/>
          <ac:spMkLst>
            <pc:docMk/>
            <pc:sldMk cId="2152407954" sldId="377"/>
            <ac:spMk id="9" creationId="{E766413B-46BC-49B9-92D0-F152E89E6D25}"/>
          </ac:spMkLst>
        </pc:spChg>
      </pc:sldChg>
      <pc:sldChg chg="modSp add replId">
        <pc:chgData name="RUDDY DE  GRACIA" userId="S::info@saludomotica.com::526023ce-2aa5-4399-bb10-098d8cc5c69e" providerId="AD" clId="Web-{91289450-404D-B4D8-0CCD-841BCDAF2F7F}" dt="2022-03-21T19:58:04.168" v="34" actId="1076"/>
        <pc:sldMkLst>
          <pc:docMk/>
          <pc:sldMk cId="2220934658" sldId="378"/>
        </pc:sldMkLst>
        <pc:spChg chg="mod">
          <ac:chgData name="RUDDY DE  GRACIA" userId="S::info@saludomotica.com::526023ce-2aa5-4399-bb10-098d8cc5c69e" providerId="AD" clId="Web-{91289450-404D-B4D8-0CCD-841BCDAF2F7F}" dt="2022-03-21T19:58:04.168" v="34" actId="1076"/>
          <ac:spMkLst>
            <pc:docMk/>
            <pc:sldMk cId="2220934658" sldId="378"/>
            <ac:spMk id="9" creationId="{E766413B-46BC-49B9-92D0-F152E89E6D25}"/>
          </ac:spMkLst>
        </pc:spChg>
      </pc:sldChg>
      <pc:sldChg chg="addSp modSp new">
        <pc:chgData name="RUDDY DE  GRACIA" userId="S::info@saludomotica.com::526023ce-2aa5-4399-bb10-098d8cc5c69e" providerId="AD" clId="Web-{91289450-404D-B4D8-0CCD-841BCDAF2F7F}" dt="2022-03-21T20:00:07.047" v="46" actId="1076"/>
        <pc:sldMkLst>
          <pc:docMk/>
          <pc:sldMk cId="3554568860" sldId="379"/>
        </pc:sldMkLst>
        <pc:spChg chg="add mod">
          <ac:chgData name="RUDDY DE  GRACIA" userId="S::info@saludomotica.com::526023ce-2aa5-4399-bb10-098d8cc5c69e" providerId="AD" clId="Web-{91289450-404D-B4D8-0CCD-841BCDAF2F7F}" dt="2022-03-21T19:59:59.015" v="45" actId="14100"/>
          <ac:spMkLst>
            <pc:docMk/>
            <pc:sldMk cId="3554568860" sldId="379"/>
            <ac:spMk id="5" creationId="{AA132DB0-B0EC-4CAC-9095-A23DE80F847F}"/>
          </ac:spMkLst>
        </pc:spChg>
        <pc:picChg chg="add mod">
          <ac:chgData name="RUDDY DE  GRACIA" userId="S::info@saludomotica.com::526023ce-2aa5-4399-bb10-098d8cc5c69e" providerId="AD" clId="Web-{91289450-404D-B4D8-0CCD-841BCDAF2F7F}" dt="2022-03-21T20:00:07.047" v="46" actId="1076"/>
          <ac:picMkLst>
            <pc:docMk/>
            <pc:sldMk cId="3554568860" sldId="379"/>
            <ac:picMk id="4" creationId="{4CC6A4E9-912A-4B8E-B560-C4BCE5FC0E69}"/>
          </ac:picMkLst>
        </pc:picChg>
      </pc:sldChg>
    </pc:docChg>
  </pc:docChgLst>
  <pc:docChgLst>
    <pc:chgData name="RUDDY DE  GRACIA" userId="S::info@saludomotica.com::526023ce-2aa5-4399-bb10-098d8cc5c69e" providerId="AD" clId="Web-{FB2F0444-4EA5-49C6-BD70-028E672C595B}"/>
    <pc:docChg chg="addSld modSld">
      <pc:chgData name="RUDDY DE  GRACIA" userId="S::info@saludomotica.com::526023ce-2aa5-4399-bb10-098d8cc5c69e" providerId="AD" clId="Web-{FB2F0444-4EA5-49C6-BD70-028E672C595B}" dt="2022-02-28T18:11:26.935" v="407" actId="1076"/>
      <pc:docMkLst>
        <pc:docMk/>
      </pc:docMkLst>
      <pc:sldChg chg="modSp">
        <pc:chgData name="RUDDY DE  GRACIA" userId="S::info@saludomotica.com::526023ce-2aa5-4399-bb10-098d8cc5c69e" providerId="AD" clId="Web-{FB2F0444-4EA5-49C6-BD70-028E672C595B}" dt="2022-02-28T18:08:59.290" v="383" actId="1076"/>
        <pc:sldMkLst>
          <pc:docMk/>
          <pc:sldMk cId="39441763" sldId="258"/>
        </pc:sldMkLst>
        <pc:spChg chg="mod">
          <ac:chgData name="RUDDY DE  GRACIA" userId="S::info@saludomotica.com::526023ce-2aa5-4399-bb10-098d8cc5c69e" providerId="AD" clId="Web-{FB2F0444-4EA5-49C6-BD70-028E672C595B}" dt="2022-02-28T18:08:53.352" v="382" actId="1076"/>
          <ac:spMkLst>
            <pc:docMk/>
            <pc:sldMk cId="39441763" sldId="258"/>
            <ac:spMk id="5" creationId="{89C2DBED-E5BE-4F21-AB1F-BF8CD2DD9681}"/>
          </ac:spMkLst>
        </pc:spChg>
        <pc:spChg chg="mod">
          <ac:chgData name="RUDDY DE  GRACIA" userId="S::info@saludomotica.com::526023ce-2aa5-4399-bb10-098d8cc5c69e" providerId="AD" clId="Web-{FB2F0444-4EA5-49C6-BD70-028E672C595B}" dt="2022-02-28T18:08:59.290" v="383" actId="1076"/>
          <ac:spMkLst>
            <pc:docMk/>
            <pc:sldMk cId="39441763" sldId="258"/>
            <ac:spMk id="1050" creationId="{00000000-0000-0000-0000-000000000000}"/>
          </ac:spMkLst>
        </pc:spChg>
      </pc:sldChg>
      <pc:sldChg chg="modSp">
        <pc:chgData name="RUDDY DE  GRACIA" userId="S::info@saludomotica.com::526023ce-2aa5-4399-bb10-098d8cc5c69e" providerId="AD" clId="Web-{FB2F0444-4EA5-49C6-BD70-028E672C595B}" dt="2022-02-28T17:36:03.156" v="0" actId="1076"/>
        <pc:sldMkLst>
          <pc:docMk/>
          <pc:sldMk cId="2808411304" sldId="260"/>
        </pc:sldMkLst>
        <pc:picChg chg="mod">
          <ac:chgData name="RUDDY DE  GRACIA" userId="S::info@saludomotica.com::526023ce-2aa5-4399-bb10-098d8cc5c69e" providerId="AD" clId="Web-{FB2F0444-4EA5-49C6-BD70-028E672C595B}" dt="2022-02-28T17:36:03.156" v="0" actId="1076"/>
          <ac:picMkLst>
            <pc:docMk/>
            <pc:sldMk cId="2808411304" sldId="260"/>
            <ac:picMk id="4" creationId="{C199A562-46FF-423A-AB35-9C0BCA7625EF}"/>
          </ac:picMkLst>
        </pc:picChg>
      </pc:sldChg>
      <pc:sldChg chg="modSp">
        <pc:chgData name="RUDDY DE  GRACIA" userId="S::info@saludomotica.com::526023ce-2aa5-4399-bb10-098d8cc5c69e" providerId="AD" clId="Web-{FB2F0444-4EA5-49C6-BD70-028E672C595B}" dt="2022-02-28T17:37:28.206" v="2" actId="1076"/>
        <pc:sldMkLst>
          <pc:docMk/>
          <pc:sldMk cId="1785983399" sldId="277"/>
        </pc:sldMkLst>
        <pc:spChg chg="mod">
          <ac:chgData name="RUDDY DE  GRACIA" userId="S::info@saludomotica.com::526023ce-2aa5-4399-bb10-098d8cc5c69e" providerId="AD" clId="Web-{FB2F0444-4EA5-49C6-BD70-028E672C595B}" dt="2022-02-28T17:37:28.206" v="2" actId="1076"/>
          <ac:spMkLst>
            <pc:docMk/>
            <pc:sldMk cId="1785983399" sldId="277"/>
            <ac:spMk id="7" creationId="{7CB216A1-616C-4025-906E-E0D738447AEB}"/>
          </ac:spMkLst>
        </pc:spChg>
      </pc:sldChg>
      <pc:sldChg chg="addSp modSp">
        <pc:chgData name="RUDDY DE  GRACIA" userId="S::info@saludomotica.com::526023ce-2aa5-4399-bb10-098d8cc5c69e" providerId="AD" clId="Web-{FB2F0444-4EA5-49C6-BD70-028E672C595B}" dt="2022-02-28T18:11:26.935" v="407" actId="1076"/>
        <pc:sldMkLst>
          <pc:docMk/>
          <pc:sldMk cId="1483949064" sldId="280"/>
        </pc:sldMkLst>
        <pc:spChg chg="mod">
          <ac:chgData name="RUDDY DE  GRACIA" userId="S::info@saludomotica.com::526023ce-2aa5-4399-bb10-098d8cc5c69e" providerId="AD" clId="Web-{FB2F0444-4EA5-49C6-BD70-028E672C595B}" dt="2022-02-28T18:09:44.275" v="389" actId="20577"/>
          <ac:spMkLst>
            <pc:docMk/>
            <pc:sldMk cId="1483949064" sldId="280"/>
            <ac:spMk id="3" creationId="{0E776625-60E9-4FCC-9F32-D369C68F00C0}"/>
          </ac:spMkLst>
        </pc:spChg>
        <pc:spChg chg="add mod ord">
          <ac:chgData name="RUDDY DE  GRACIA" userId="S::info@saludomotica.com::526023ce-2aa5-4399-bb10-098d8cc5c69e" providerId="AD" clId="Web-{FB2F0444-4EA5-49C6-BD70-028E672C595B}" dt="2022-02-28T18:11:26.935" v="407" actId="1076"/>
          <ac:spMkLst>
            <pc:docMk/>
            <pc:sldMk cId="1483949064" sldId="280"/>
            <ac:spMk id="7" creationId="{328D514E-C357-4AF0-AD0B-4ACED7785235}"/>
          </ac:spMkLst>
        </pc:spChg>
        <pc:picChg chg="mod">
          <ac:chgData name="RUDDY DE  GRACIA" userId="S::info@saludomotica.com::526023ce-2aa5-4399-bb10-098d8cc5c69e" providerId="AD" clId="Web-{FB2F0444-4EA5-49C6-BD70-028E672C595B}" dt="2022-02-28T18:09:47.510" v="390" actId="1076"/>
          <ac:picMkLst>
            <pc:docMk/>
            <pc:sldMk cId="1483949064" sldId="280"/>
            <ac:picMk id="4" creationId="{21E29C58-B917-480A-BF84-1043120414B4}"/>
          </ac:picMkLst>
        </pc:picChg>
        <pc:picChg chg="mod">
          <ac:chgData name="RUDDY DE  GRACIA" userId="S::info@saludomotica.com::526023ce-2aa5-4399-bb10-098d8cc5c69e" providerId="AD" clId="Web-{FB2F0444-4EA5-49C6-BD70-028E672C595B}" dt="2022-02-28T18:09:50.260" v="391" actId="1076"/>
          <ac:picMkLst>
            <pc:docMk/>
            <pc:sldMk cId="1483949064" sldId="280"/>
            <ac:picMk id="5" creationId="{CA37EE6D-1E7C-4067-851A-F6442F4185C7}"/>
          </ac:picMkLst>
        </pc:picChg>
        <pc:picChg chg="add mod">
          <ac:chgData name="RUDDY DE  GRACIA" userId="S::info@saludomotica.com::526023ce-2aa5-4399-bb10-098d8cc5c69e" providerId="AD" clId="Web-{FB2F0444-4EA5-49C6-BD70-028E672C595B}" dt="2022-02-28T18:11:22.231" v="406" actId="1076"/>
          <ac:picMkLst>
            <pc:docMk/>
            <pc:sldMk cId="1483949064" sldId="280"/>
            <ac:picMk id="6" creationId="{1E747E58-84CA-4D9D-B3BE-9B787DBCA0DB}"/>
          </ac:picMkLst>
        </pc:picChg>
      </pc:sldChg>
      <pc:sldChg chg="modSp">
        <pc:chgData name="RUDDY DE  GRACIA" userId="S::info@saludomotica.com::526023ce-2aa5-4399-bb10-098d8cc5c69e" providerId="AD" clId="Web-{FB2F0444-4EA5-49C6-BD70-028E672C595B}" dt="2022-02-28T18:06:40.770" v="235" actId="20577"/>
        <pc:sldMkLst>
          <pc:docMk/>
          <pc:sldMk cId="4254448508" sldId="281"/>
        </pc:sldMkLst>
        <pc:spChg chg="mod">
          <ac:chgData name="RUDDY DE  GRACIA" userId="S::info@saludomotica.com::526023ce-2aa5-4399-bb10-098d8cc5c69e" providerId="AD" clId="Web-{FB2F0444-4EA5-49C6-BD70-028E672C595B}" dt="2022-02-28T18:06:40.770" v="235" actId="20577"/>
          <ac:spMkLst>
            <pc:docMk/>
            <pc:sldMk cId="4254448508" sldId="281"/>
            <ac:spMk id="3" creationId="{BF2E8C4C-7B4D-4795-9B86-403B8ED7F6AA}"/>
          </ac:spMkLst>
        </pc:spChg>
      </pc:sldChg>
      <pc:sldChg chg="addSp delSp modSp new">
        <pc:chgData name="RUDDY DE  GRACIA" userId="S::info@saludomotica.com::526023ce-2aa5-4399-bb10-098d8cc5c69e" providerId="AD" clId="Web-{FB2F0444-4EA5-49C6-BD70-028E672C595B}" dt="2022-02-28T18:00:59.698" v="187" actId="14100"/>
        <pc:sldMkLst>
          <pc:docMk/>
          <pc:sldMk cId="3346085011" sldId="282"/>
        </pc:sldMkLst>
        <pc:spChg chg="mod">
          <ac:chgData name="RUDDY DE  GRACIA" userId="S::info@saludomotica.com::526023ce-2aa5-4399-bb10-098d8cc5c69e" providerId="AD" clId="Web-{FB2F0444-4EA5-49C6-BD70-028E672C595B}" dt="2022-02-28T17:42:26.136" v="109" actId="20577"/>
          <ac:spMkLst>
            <pc:docMk/>
            <pc:sldMk cId="3346085011" sldId="282"/>
            <ac:spMk id="2" creationId="{952D3FF8-CB1F-4A6C-BFAB-3A476A2CFD19}"/>
          </ac:spMkLst>
        </pc:spChg>
        <pc:spChg chg="mod">
          <ac:chgData name="RUDDY DE  GRACIA" userId="S::info@saludomotica.com::526023ce-2aa5-4399-bb10-098d8cc5c69e" providerId="AD" clId="Web-{FB2F0444-4EA5-49C6-BD70-028E672C595B}" dt="2022-02-28T18:00:19.619" v="172" actId="20577"/>
          <ac:spMkLst>
            <pc:docMk/>
            <pc:sldMk cId="3346085011" sldId="282"/>
            <ac:spMk id="3" creationId="{A87F4DC0-0C36-4C96-9449-E6F968F7E653}"/>
          </ac:spMkLst>
        </pc:spChg>
        <pc:spChg chg="add del mod">
          <ac:chgData name="RUDDY DE  GRACIA" userId="S::info@saludomotica.com::526023ce-2aa5-4399-bb10-098d8cc5c69e" providerId="AD" clId="Web-{FB2F0444-4EA5-49C6-BD70-028E672C595B}" dt="2022-02-28T17:45:41.735" v="121"/>
          <ac:spMkLst>
            <pc:docMk/>
            <pc:sldMk cId="3346085011" sldId="282"/>
            <ac:spMk id="6" creationId="{1E464E7E-81B0-4437-8A54-2B678211FFA2}"/>
          </ac:spMkLst>
        </pc:spChg>
        <pc:spChg chg="add del mod">
          <ac:chgData name="RUDDY DE  GRACIA" userId="S::info@saludomotica.com::526023ce-2aa5-4399-bb10-098d8cc5c69e" providerId="AD" clId="Web-{FB2F0444-4EA5-49C6-BD70-028E672C595B}" dt="2022-02-28T17:52:09.621" v="142"/>
          <ac:spMkLst>
            <pc:docMk/>
            <pc:sldMk cId="3346085011" sldId="282"/>
            <ac:spMk id="9" creationId="{1EF1E60E-D880-45CE-816B-DC60A12955E0}"/>
          </ac:spMkLst>
        </pc:spChg>
        <pc:spChg chg="add del mod">
          <ac:chgData name="RUDDY DE  GRACIA" userId="S::info@saludomotica.com::526023ce-2aa5-4399-bb10-098d8cc5c69e" providerId="AD" clId="Web-{FB2F0444-4EA5-49C6-BD70-028E672C595B}" dt="2022-02-28T18:00:31.151" v="180"/>
          <ac:spMkLst>
            <pc:docMk/>
            <pc:sldMk cId="3346085011" sldId="282"/>
            <ac:spMk id="12" creationId="{2A84257B-39B7-452D-ACA6-AD9B7A23A1A7}"/>
          </ac:spMkLst>
        </pc:spChg>
        <pc:picChg chg="add mod">
          <ac:chgData name="RUDDY DE  GRACIA" userId="S::info@saludomotica.com::526023ce-2aa5-4399-bb10-098d8cc5c69e" providerId="AD" clId="Web-{FB2F0444-4EA5-49C6-BD70-028E672C595B}" dt="2022-02-28T17:46:12.298" v="127" actId="14100"/>
          <ac:picMkLst>
            <pc:docMk/>
            <pc:sldMk cId="3346085011" sldId="282"/>
            <ac:picMk id="4" creationId="{3F79A4A6-3134-4FAD-948A-1ED77A1FD94F}"/>
          </ac:picMkLst>
        </pc:picChg>
        <pc:picChg chg="add mod">
          <ac:chgData name="RUDDY DE  GRACIA" userId="S::info@saludomotica.com::526023ce-2aa5-4399-bb10-098d8cc5c69e" providerId="AD" clId="Web-{FB2F0444-4EA5-49C6-BD70-028E672C595B}" dt="2022-02-28T18:00:59.698" v="187" actId="14100"/>
          <ac:picMkLst>
            <pc:docMk/>
            <pc:sldMk cId="3346085011" sldId="282"/>
            <ac:picMk id="5" creationId="{8CC63299-D7B3-4842-AD86-0234B3BE6DBE}"/>
          </ac:picMkLst>
        </pc:picChg>
        <pc:picChg chg="add del mod">
          <ac:chgData name="RUDDY DE  GRACIA" userId="S::info@saludomotica.com::526023ce-2aa5-4399-bb10-098d8cc5c69e" providerId="AD" clId="Web-{FB2F0444-4EA5-49C6-BD70-028E672C595B}" dt="2022-02-28T18:00:47.323" v="184"/>
          <ac:picMkLst>
            <pc:docMk/>
            <pc:sldMk cId="3346085011" sldId="282"/>
            <ac:picMk id="8" creationId="{7CC53E1A-C869-46B8-A3D2-9E0D832327AB}"/>
          </ac:picMkLst>
        </pc:picChg>
        <pc:picChg chg="add mod">
          <ac:chgData name="RUDDY DE  GRACIA" userId="S::info@saludomotica.com::526023ce-2aa5-4399-bb10-098d8cc5c69e" providerId="AD" clId="Web-{FB2F0444-4EA5-49C6-BD70-028E672C595B}" dt="2022-02-28T18:00:41.354" v="182" actId="14100"/>
          <ac:picMkLst>
            <pc:docMk/>
            <pc:sldMk cId="3346085011" sldId="282"/>
            <ac:picMk id="11" creationId="{9E930FA3-3745-42C1-BFC4-4277B0804FF4}"/>
          </ac:picMkLst>
        </pc:picChg>
      </pc:sldChg>
    </pc:docChg>
  </pc:docChgLst>
  <pc:docChgLst>
    <pc:chgData name="RUDDY DE  GRACIA" userId="S::info@saludomotica.com::526023ce-2aa5-4399-bb10-098d8cc5c69e" providerId="AD" clId="Web-{F8B2D7A1-6A2A-FB04-BA23-D8EDDA2852DB}"/>
    <pc:docChg chg="modSld">
      <pc:chgData name="RUDDY DE  GRACIA" userId="S::info@saludomotica.com::526023ce-2aa5-4399-bb10-098d8cc5c69e" providerId="AD" clId="Web-{F8B2D7A1-6A2A-FB04-BA23-D8EDDA2852DB}" dt="2022-03-09T12:02:08.738" v="83" actId="14100"/>
      <pc:docMkLst>
        <pc:docMk/>
      </pc:docMkLst>
      <pc:sldChg chg="addSp delSp modSp">
        <pc:chgData name="RUDDY DE  GRACIA" userId="S::info@saludomotica.com::526023ce-2aa5-4399-bb10-098d8cc5c69e" providerId="AD" clId="Web-{F8B2D7A1-6A2A-FB04-BA23-D8EDDA2852DB}" dt="2022-03-09T12:02:08.738" v="83" actId="14100"/>
        <pc:sldMkLst>
          <pc:docMk/>
          <pc:sldMk cId="1645269547" sldId="290"/>
        </pc:sldMkLst>
        <pc:spChg chg="mod">
          <ac:chgData name="RUDDY DE  GRACIA" userId="S::info@saludomotica.com::526023ce-2aa5-4399-bb10-098d8cc5c69e" providerId="AD" clId="Web-{F8B2D7A1-6A2A-FB04-BA23-D8EDDA2852DB}" dt="2022-03-09T12:00:26.016" v="1" actId="1076"/>
          <ac:spMkLst>
            <pc:docMk/>
            <pc:sldMk cId="1645269547" sldId="290"/>
            <ac:spMk id="3" creationId="{B350FF8B-7E31-42D0-81EA-D0BA9D2AFE03}"/>
          </ac:spMkLst>
        </pc:spChg>
        <pc:spChg chg="add mod">
          <ac:chgData name="RUDDY DE  GRACIA" userId="S::info@saludomotica.com::526023ce-2aa5-4399-bb10-098d8cc5c69e" providerId="AD" clId="Web-{F8B2D7A1-6A2A-FB04-BA23-D8EDDA2852DB}" dt="2022-03-09T12:02:08.738" v="83" actId="14100"/>
          <ac:spMkLst>
            <pc:docMk/>
            <pc:sldMk cId="1645269547" sldId="290"/>
            <ac:spMk id="4" creationId="{80445C69-2543-4E7C-9BA2-58FDDFE76379}"/>
          </ac:spMkLst>
        </pc:spChg>
        <pc:spChg chg="add del">
          <ac:chgData name="RUDDY DE  GRACIA" userId="S::info@saludomotica.com::526023ce-2aa5-4399-bb10-098d8cc5c69e" providerId="AD" clId="Web-{F8B2D7A1-6A2A-FB04-BA23-D8EDDA2852DB}" dt="2022-03-09T12:00:36.642" v="4"/>
          <ac:spMkLst>
            <pc:docMk/>
            <pc:sldMk cId="1645269547" sldId="290"/>
            <ac:spMk id="5" creationId="{FA052FCC-4BC9-41BD-80E8-55B90704D14A}"/>
          </ac:spMkLst>
        </pc:spChg>
      </pc:sldChg>
    </pc:docChg>
  </pc:docChgLst>
  <pc:docChgLst>
    <pc:chgData name="RUDDY DE  GRACIA" userId="S::info@saludomotica.com::526023ce-2aa5-4399-bb10-098d8cc5c69e" providerId="AD" clId="Web-{1FC17CDC-A323-BBD5-5E70-4EDEDFE515C7}"/>
    <pc:docChg chg="modSld">
      <pc:chgData name="RUDDY DE  GRACIA" userId="S::info@saludomotica.com::526023ce-2aa5-4399-bb10-098d8cc5c69e" providerId="AD" clId="Web-{1FC17CDC-A323-BBD5-5E70-4EDEDFE515C7}" dt="2022-02-28T02:07:01.133" v="1" actId="1076"/>
      <pc:docMkLst>
        <pc:docMk/>
      </pc:docMkLst>
      <pc:sldChg chg="addSp modSp">
        <pc:chgData name="RUDDY DE  GRACIA" userId="S::info@saludomotica.com::526023ce-2aa5-4399-bb10-098d8cc5c69e" providerId="AD" clId="Web-{1FC17CDC-A323-BBD5-5E70-4EDEDFE515C7}" dt="2022-02-28T02:07:01.133" v="1" actId="1076"/>
        <pc:sldMkLst>
          <pc:docMk/>
          <pc:sldMk cId="1483949064" sldId="280"/>
        </pc:sldMkLst>
        <pc:picChg chg="add mod">
          <ac:chgData name="RUDDY DE  GRACIA" userId="S::info@saludomotica.com::526023ce-2aa5-4399-bb10-098d8cc5c69e" providerId="AD" clId="Web-{1FC17CDC-A323-BBD5-5E70-4EDEDFE515C7}" dt="2022-02-28T02:07:01.133" v="1" actId="1076"/>
          <ac:picMkLst>
            <pc:docMk/>
            <pc:sldMk cId="1483949064" sldId="280"/>
            <ac:picMk id="5" creationId="{CA37EE6D-1E7C-4067-851A-F6442F4185C7}"/>
          </ac:picMkLst>
        </pc:picChg>
      </pc:sldChg>
    </pc:docChg>
  </pc:docChgLst>
  <pc:docChgLst>
    <pc:chgData name="RUDDY DE  GRACIA" userId="S::info@saludomotica.com::526023ce-2aa5-4399-bb10-098d8cc5c69e" providerId="AD" clId="Web-{7DB06E20-ABF8-A9E9-35EA-EECCF9C644D9}"/>
    <pc:docChg chg="delSld">
      <pc:chgData name="RUDDY DE  GRACIA" userId="S::info@saludomotica.com::526023ce-2aa5-4399-bb10-098d8cc5c69e" providerId="AD" clId="Web-{7DB06E20-ABF8-A9E9-35EA-EECCF9C644D9}" dt="2022-04-05T17:58:48.329" v="3"/>
      <pc:docMkLst>
        <pc:docMk/>
      </pc:docMkLst>
      <pc:sldChg chg="del">
        <pc:chgData name="RUDDY DE  GRACIA" userId="S::info@saludomotica.com::526023ce-2aa5-4399-bb10-098d8cc5c69e" providerId="AD" clId="Web-{7DB06E20-ABF8-A9E9-35EA-EECCF9C644D9}" dt="2022-04-05T17:58:48.329" v="3"/>
        <pc:sldMkLst>
          <pc:docMk/>
          <pc:sldMk cId="1436573632" sldId="334"/>
        </pc:sldMkLst>
      </pc:sldChg>
      <pc:sldChg chg="del">
        <pc:chgData name="RUDDY DE  GRACIA" userId="S::info@saludomotica.com::526023ce-2aa5-4399-bb10-098d8cc5c69e" providerId="AD" clId="Web-{7DB06E20-ABF8-A9E9-35EA-EECCF9C644D9}" dt="2022-04-05T17:58:28.329" v="0"/>
        <pc:sldMkLst>
          <pc:docMk/>
          <pc:sldMk cId="1462805732" sldId="382"/>
        </pc:sldMkLst>
      </pc:sldChg>
      <pc:sldChg chg="del">
        <pc:chgData name="RUDDY DE  GRACIA" userId="S::info@saludomotica.com::526023ce-2aa5-4399-bb10-098d8cc5c69e" providerId="AD" clId="Web-{7DB06E20-ABF8-A9E9-35EA-EECCF9C644D9}" dt="2022-04-05T17:58:40.235" v="2"/>
        <pc:sldMkLst>
          <pc:docMk/>
          <pc:sldMk cId="1561994419" sldId="386"/>
        </pc:sldMkLst>
      </pc:sldChg>
      <pc:sldChg chg="del">
        <pc:chgData name="RUDDY DE  GRACIA" userId="S::info@saludomotica.com::526023ce-2aa5-4399-bb10-098d8cc5c69e" providerId="AD" clId="Web-{7DB06E20-ABF8-A9E9-35EA-EECCF9C644D9}" dt="2022-04-05T17:58:32.141" v="1"/>
        <pc:sldMkLst>
          <pc:docMk/>
          <pc:sldMk cId="3749494392" sldId="387"/>
        </pc:sldMkLst>
      </pc:sldChg>
    </pc:docChg>
  </pc:docChgLst>
  <pc:docChgLst>
    <pc:chgData name="RUDDY DE  GRACIA" userId="S::info@saludomotica.com::526023ce-2aa5-4399-bb10-098d8cc5c69e" providerId="AD" clId="Web-{FD748259-2C75-DEC4-2A0C-54764B5928AB}"/>
    <pc:docChg chg="sldOrd">
      <pc:chgData name="RUDDY DE  GRACIA" userId="S::info@saludomotica.com::526023ce-2aa5-4399-bb10-098d8cc5c69e" providerId="AD" clId="Web-{FD748259-2C75-DEC4-2A0C-54764B5928AB}" dt="2022-04-13T18:54:22.897" v="1"/>
      <pc:docMkLst>
        <pc:docMk/>
      </pc:docMkLst>
      <pc:sldChg chg="ord">
        <pc:chgData name="RUDDY DE  GRACIA" userId="S::info@saludomotica.com::526023ce-2aa5-4399-bb10-098d8cc5c69e" providerId="AD" clId="Web-{FD748259-2C75-DEC4-2A0C-54764B5928AB}" dt="2022-04-13T18:54:09.709" v="0"/>
        <pc:sldMkLst>
          <pc:docMk/>
          <pc:sldMk cId="39441763" sldId="258"/>
        </pc:sldMkLst>
      </pc:sldChg>
      <pc:sldChg chg="ord">
        <pc:chgData name="RUDDY DE  GRACIA" userId="S::info@saludomotica.com::526023ce-2aa5-4399-bb10-098d8cc5c69e" providerId="AD" clId="Web-{FD748259-2C75-DEC4-2A0C-54764B5928AB}" dt="2022-04-13T18:54:22.897" v="1"/>
        <pc:sldMkLst>
          <pc:docMk/>
          <pc:sldMk cId="2852209590" sldId="405"/>
        </pc:sldMkLst>
      </pc:sldChg>
    </pc:docChg>
  </pc:docChgLst>
  <pc:docChgLst>
    <pc:chgData name="RUDDY DE  GRACIA" userId="S::info@saludomotica.com::526023ce-2aa5-4399-bb10-098d8cc5c69e" providerId="AD" clId="Web-{49E99211-E2DB-2ECA-C774-44B3E76ACFCF}"/>
    <pc:docChg chg="addSld modSld">
      <pc:chgData name="RUDDY DE  GRACIA" userId="S::info@saludomotica.com::526023ce-2aa5-4399-bb10-098d8cc5c69e" providerId="AD" clId="Web-{49E99211-E2DB-2ECA-C774-44B3E76ACFCF}" dt="2022-03-30T12:03:34.962" v="15" actId="20577"/>
      <pc:docMkLst>
        <pc:docMk/>
      </pc:docMkLst>
      <pc:sldChg chg="addSp delSp modSp">
        <pc:chgData name="RUDDY DE  GRACIA" userId="S::info@saludomotica.com::526023ce-2aa5-4399-bb10-098d8cc5c69e" providerId="AD" clId="Web-{49E99211-E2DB-2ECA-C774-44B3E76ACFCF}" dt="2022-03-30T12:02:16.695" v="9"/>
        <pc:sldMkLst>
          <pc:docMk/>
          <pc:sldMk cId="3523541190" sldId="372"/>
        </pc:sldMkLst>
        <pc:picChg chg="del mod">
          <ac:chgData name="RUDDY DE  GRACIA" userId="S::info@saludomotica.com::526023ce-2aa5-4399-bb10-098d8cc5c69e" providerId="AD" clId="Web-{49E99211-E2DB-2ECA-C774-44B3E76ACFCF}" dt="2022-03-30T12:02:06.382" v="8"/>
          <ac:picMkLst>
            <pc:docMk/>
            <pc:sldMk cId="3523541190" sldId="372"/>
            <ac:picMk id="4" creationId="{E121C205-C13C-408C-B03E-B8922AAF827E}"/>
          </ac:picMkLst>
        </pc:picChg>
        <pc:picChg chg="add">
          <ac:chgData name="RUDDY DE  GRACIA" userId="S::info@saludomotica.com::526023ce-2aa5-4399-bb10-098d8cc5c69e" providerId="AD" clId="Web-{49E99211-E2DB-2ECA-C774-44B3E76ACFCF}" dt="2022-03-30T12:02:16.695" v="9"/>
          <ac:picMkLst>
            <pc:docMk/>
            <pc:sldMk cId="3523541190" sldId="372"/>
            <ac:picMk id="6" creationId="{A0130551-2385-F790-BEDE-42ABC9AF908B}"/>
          </ac:picMkLst>
        </pc:picChg>
      </pc:sldChg>
      <pc:sldChg chg="addSp delSp modSp new">
        <pc:chgData name="RUDDY DE  GRACIA" userId="S::info@saludomotica.com::526023ce-2aa5-4399-bb10-098d8cc5c69e" providerId="AD" clId="Web-{49E99211-E2DB-2ECA-C774-44B3E76ACFCF}" dt="2022-03-30T12:02:20.476" v="10"/>
        <pc:sldMkLst>
          <pc:docMk/>
          <pc:sldMk cId="3749494392" sldId="387"/>
        </pc:sldMkLst>
        <pc:picChg chg="add del mod">
          <ac:chgData name="RUDDY DE  GRACIA" userId="S::info@saludomotica.com::526023ce-2aa5-4399-bb10-098d8cc5c69e" providerId="AD" clId="Web-{49E99211-E2DB-2ECA-C774-44B3E76ACFCF}" dt="2022-03-30T12:02:20.476" v="10"/>
          <ac:picMkLst>
            <pc:docMk/>
            <pc:sldMk cId="3749494392" sldId="387"/>
            <ac:picMk id="4" creationId="{EB525BCD-1A53-BC4D-A0FA-9DEC6A0D1EF7}"/>
          </ac:picMkLst>
        </pc:picChg>
      </pc:sldChg>
      <pc:sldChg chg="modSp new">
        <pc:chgData name="RUDDY DE  GRACIA" userId="S::info@saludomotica.com::526023ce-2aa5-4399-bb10-098d8cc5c69e" providerId="AD" clId="Web-{49E99211-E2DB-2ECA-C774-44B3E76ACFCF}" dt="2022-03-30T12:03:34.962" v="15" actId="20577"/>
        <pc:sldMkLst>
          <pc:docMk/>
          <pc:sldMk cId="1913940197" sldId="388"/>
        </pc:sldMkLst>
        <pc:spChg chg="mod">
          <ac:chgData name="RUDDY DE  GRACIA" userId="S::info@saludomotica.com::526023ce-2aa5-4399-bb10-098d8cc5c69e" providerId="AD" clId="Web-{49E99211-E2DB-2ECA-C774-44B3E76ACFCF}" dt="2022-03-30T12:03:34.962" v="15" actId="20577"/>
          <ac:spMkLst>
            <pc:docMk/>
            <pc:sldMk cId="1913940197" sldId="388"/>
            <ac:spMk id="3" creationId="{93D1FB3B-F3BE-4278-94EC-5A6AB8841ACB}"/>
          </ac:spMkLst>
        </pc:spChg>
      </pc:sldChg>
    </pc:docChg>
  </pc:docChgLst>
  <pc:docChgLst>
    <pc:chgData name="RUDDY DE  GRACIA" userId="S::info@saludomotica.com::526023ce-2aa5-4399-bb10-098d8cc5c69e" providerId="AD" clId="Web-{D6503B1C-4EA7-B8DE-72DB-2737CAC233B6}"/>
    <pc:docChg chg="addSld delSld modSld">
      <pc:chgData name="RUDDY DE  GRACIA" userId="S::info@saludomotica.com::526023ce-2aa5-4399-bb10-098d8cc5c69e" providerId="AD" clId="Web-{D6503B1C-4EA7-B8DE-72DB-2737CAC233B6}" dt="2022-02-25T18:46:00.705" v="487" actId="20577"/>
      <pc:docMkLst>
        <pc:docMk/>
      </pc:docMkLst>
      <pc:sldChg chg="modSp">
        <pc:chgData name="RUDDY DE  GRACIA" userId="S::info@saludomotica.com::526023ce-2aa5-4399-bb10-098d8cc5c69e" providerId="AD" clId="Web-{D6503B1C-4EA7-B8DE-72DB-2737CAC233B6}" dt="2022-02-25T18:42:01.167" v="480" actId="14100"/>
        <pc:sldMkLst>
          <pc:docMk/>
          <pc:sldMk cId="2481571525" sldId="262"/>
        </pc:sldMkLst>
        <pc:spChg chg="mod">
          <ac:chgData name="RUDDY DE  GRACIA" userId="S::info@saludomotica.com::526023ce-2aa5-4399-bb10-098d8cc5c69e" providerId="AD" clId="Web-{D6503B1C-4EA7-B8DE-72DB-2737CAC233B6}" dt="2022-02-25T18:41:40.917" v="465" actId="20577"/>
          <ac:spMkLst>
            <pc:docMk/>
            <pc:sldMk cId="2481571525" sldId="262"/>
            <ac:spMk id="2" creationId="{7CC39B6F-45FF-444C-854F-04C36BF979B3}"/>
          </ac:spMkLst>
        </pc:spChg>
        <pc:spChg chg="mod">
          <ac:chgData name="RUDDY DE  GRACIA" userId="S::info@saludomotica.com::526023ce-2aa5-4399-bb10-098d8cc5c69e" providerId="AD" clId="Web-{D6503B1C-4EA7-B8DE-72DB-2737CAC233B6}" dt="2022-02-25T18:41:52.417" v="477" actId="20577"/>
          <ac:spMkLst>
            <pc:docMk/>
            <pc:sldMk cId="2481571525" sldId="262"/>
            <ac:spMk id="3" creationId="{7F9A7E56-A9F8-49AB-8577-4F8DECD572A1}"/>
          </ac:spMkLst>
        </pc:spChg>
        <pc:graphicFrameChg chg="mod modGraphic">
          <ac:chgData name="RUDDY DE  GRACIA" userId="S::info@saludomotica.com::526023ce-2aa5-4399-bb10-098d8cc5c69e" providerId="AD" clId="Web-{D6503B1C-4EA7-B8DE-72DB-2737CAC233B6}" dt="2022-02-25T18:42:01.167" v="480" actId="14100"/>
          <ac:graphicFrameMkLst>
            <pc:docMk/>
            <pc:sldMk cId="2481571525" sldId="262"/>
            <ac:graphicFrameMk id="4" creationId="{122D9576-4ADA-4914-BCB2-1A370EB13015}"/>
          </ac:graphicFrameMkLst>
        </pc:graphicFrameChg>
      </pc:sldChg>
      <pc:sldChg chg="modSp add del replId">
        <pc:chgData name="RUDDY DE  GRACIA" userId="S::info@saludomotica.com::526023ce-2aa5-4399-bb10-098d8cc5c69e" providerId="AD" clId="Web-{D6503B1C-4EA7-B8DE-72DB-2737CAC233B6}" dt="2022-02-25T18:45:43.830" v="484"/>
        <pc:sldMkLst>
          <pc:docMk/>
          <pc:sldMk cId="3538928562" sldId="264"/>
        </pc:sldMkLst>
        <pc:spChg chg="mod">
          <ac:chgData name="RUDDY DE  GRACIA" userId="S::info@saludomotica.com::526023ce-2aa5-4399-bb10-098d8cc5c69e" providerId="AD" clId="Web-{D6503B1C-4EA7-B8DE-72DB-2737CAC233B6}" dt="2022-02-25T18:36:47.690" v="284" actId="20577"/>
          <ac:spMkLst>
            <pc:docMk/>
            <pc:sldMk cId="3538928562" sldId="264"/>
            <ac:spMk id="2" creationId="{7CC39B6F-45FF-444C-854F-04C36BF979B3}"/>
          </ac:spMkLst>
        </pc:spChg>
        <pc:spChg chg="mod">
          <ac:chgData name="RUDDY DE  GRACIA" userId="S::info@saludomotica.com::526023ce-2aa5-4399-bb10-098d8cc5c69e" providerId="AD" clId="Web-{D6503B1C-4EA7-B8DE-72DB-2737CAC233B6}" dt="2022-02-25T18:36:51.893" v="292" actId="20577"/>
          <ac:spMkLst>
            <pc:docMk/>
            <pc:sldMk cId="3538928562" sldId="264"/>
            <ac:spMk id="3" creationId="{7F9A7E56-A9F8-49AB-8577-4F8DECD572A1}"/>
          </ac:spMkLst>
        </pc:spChg>
        <pc:graphicFrameChg chg="mod">
          <ac:chgData name="RUDDY DE  GRACIA" userId="S::info@saludomotica.com::526023ce-2aa5-4399-bb10-098d8cc5c69e" providerId="AD" clId="Web-{D6503B1C-4EA7-B8DE-72DB-2737CAC233B6}" dt="2022-02-25T18:37:20.269" v="300" actId="14100"/>
          <ac:graphicFrameMkLst>
            <pc:docMk/>
            <pc:sldMk cId="3538928562" sldId="264"/>
            <ac:graphicFrameMk id="4" creationId="{122D9576-4ADA-4914-BCB2-1A370EB13015}"/>
          </ac:graphicFrameMkLst>
        </pc:graphicFrameChg>
      </pc:sldChg>
      <pc:sldChg chg="new del">
        <pc:chgData name="RUDDY DE  GRACIA" userId="S::info@saludomotica.com::526023ce-2aa5-4399-bb10-098d8cc5c69e" providerId="AD" clId="Web-{D6503B1C-4EA7-B8DE-72DB-2737CAC233B6}" dt="2022-02-25T18:35:54.094" v="266"/>
        <pc:sldMkLst>
          <pc:docMk/>
          <pc:sldMk cId="4018164119" sldId="264"/>
        </pc:sldMkLst>
      </pc:sldChg>
      <pc:sldChg chg="modSp add replId">
        <pc:chgData name="RUDDY DE  GRACIA" userId="S::info@saludomotica.com::526023ce-2aa5-4399-bb10-098d8cc5c69e" providerId="AD" clId="Web-{D6503B1C-4EA7-B8DE-72DB-2737CAC233B6}" dt="2022-02-25T18:46:00.705" v="487" actId="20577"/>
        <pc:sldMkLst>
          <pc:docMk/>
          <pc:sldMk cId="1626633601" sldId="265"/>
        </pc:sldMkLst>
        <pc:graphicFrameChg chg="modGraphic">
          <ac:chgData name="RUDDY DE  GRACIA" userId="S::info@saludomotica.com::526023ce-2aa5-4399-bb10-098d8cc5c69e" providerId="AD" clId="Web-{D6503B1C-4EA7-B8DE-72DB-2737CAC233B6}" dt="2022-02-25T18:46:00.705" v="487" actId="20577"/>
          <ac:graphicFrameMkLst>
            <pc:docMk/>
            <pc:sldMk cId="1626633601" sldId="265"/>
            <ac:graphicFrameMk id="4" creationId="{122D9576-4ADA-4914-BCB2-1A370EB13015}"/>
          </ac:graphicFrameMkLst>
        </pc:graphicFrameChg>
      </pc:sldChg>
      <pc:sldChg chg="add del replId">
        <pc:chgData name="RUDDY DE  GRACIA" userId="S::info@saludomotica.com::526023ce-2aa5-4399-bb10-098d8cc5c69e" providerId="AD" clId="Web-{D6503B1C-4EA7-B8DE-72DB-2737CAC233B6}" dt="2022-02-25T18:35:47.985" v="265"/>
        <pc:sldMkLst>
          <pc:docMk/>
          <pc:sldMk cId="2991960680" sldId="265"/>
        </pc:sldMkLst>
      </pc:sldChg>
    </pc:docChg>
  </pc:docChgLst>
  <pc:docChgLst>
    <pc:chgData name="RUDDY DE  GRACIA" userId="S::info@saludomotica.com::526023ce-2aa5-4399-bb10-098d8cc5c69e" providerId="AD" clId="Web-{71900FC9-C7AB-2167-C1ED-CEEED3B988EF}"/>
    <pc:docChg chg="addSld delSld modSld sldOrd">
      <pc:chgData name="RUDDY DE  GRACIA" userId="S::info@saludomotica.com::526023ce-2aa5-4399-bb10-098d8cc5c69e" providerId="AD" clId="Web-{71900FC9-C7AB-2167-C1ED-CEEED3B988EF}" dt="2022-03-07T13:12:20.213" v="2744" actId="14100"/>
      <pc:docMkLst>
        <pc:docMk/>
      </pc:docMkLst>
      <pc:sldChg chg="modSp">
        <pc:chgData name="RUDDY DE  GRACIA" userId="S::info@saludomotica.com::526023ce-2aa5-4399-bb10-098d8cc5c69e" providerId="AD" clId="Web-{71900FC9-C7AB-2167-C1ED-CEEED3B988EF}" dt="2022-03-07T11:28:12.131" v="2063" actId="20577"/>
        <pc:sldMkLst>
          <pc:docMk/>
          <pc:sldMk cId="2492235246" sldId="285"/>
        </pc:sldMkLst>
        <pc:spChg chg="mod">
          <ac:chgData name="RUDDY DE  GRACIA" userId="S::info@saludomotica.com::526023ce-2aa5-4399-bb10-098d8cc5c69e" providerId="AD" clId="Web-{71900FC9-C7AB-2167-C1ED-CEEED3B988EF}" dt="2022-03-07T11:28:12.131" v="2063" actId="20577"/>
          <ac:spMkLst>
            <pc:docMk/>
            <pc:sldMk cId="2492235246" sldId="285"/>
            <ac:spMk id="1050" creationId="{00000000-0000-0000-0000-000000000000}"/>
          </ac:spMkLst>
        </pc:spChg>
      </pc:sldChg>
      <pc:sldChg chg="modSp">
        <pc:chgData name="RUDDY DE  GRACIA" userId="S::info@saludomotica.com::526023ce-2aa5-4399-bb10-098d8cc5c69e" providerId="AD" clId="Web-{71900FC9-C7AB-2167-C1ED-CEEED3B988EF}" dt="2022-03-07T11:31:52.745" v="2145" actId="20577"/>
        <pc:sldMkLst>
          <pc:docMk/>
          <pc:sldMk cId="2169329085" sldId="286"/>
        </pc:sldMkLst>
        <pc:spChg chg="mod">
          <ac:chgData name="RUDDY DE  GRACIA" userId="S::info@saludomotica.com::526023ce-2aa5-4399-bb10-098d8cc5c69e" providerId="AD" clId="Web-{71900FC9-C7AB-2167-C1ED-CEEED3B988EF}" dt="2022-03-07T11:31:44.916" v="2142" actId="20577"/>
          <ac:spMkLst>
            <pc:docMk/>
            <pc:sldMk cId="2169329085" sldId="286"/>
            <ac:spMk id="2" creationId="{AE81217C-71F7-46CC-AA34-BDD72D9A2687}"/>
          </ac:spMkLst>
        </pc:spChg>
        <pc:spChg chg="mod">
          <ac:chgData name="RUDDY DE  GRACIA" userId="S::info@saludomotica.com::526023ce-2aa5-4399-bb10-098d8cc5c69e" providerId="AD" clId="Web-{71900FC9-C7AB-2167-C1ED-CEEED3B988EF}" dt="2022-03-07T11:31:52.745" v="2145" actId="20577"/>
          <ac:spMkLst>
            <pc:docMk/>
            <pc:sldMk cId="2169329085" sldId="286"/>
            <ac:spMk id="4" creationId="{A4098E4E-AB78-4EC3-8062-B0EB67C3CA58}"/>
          </ac:spMkLst>
        </pc:spChg>
      </pc:sldChg>
      <pc:sldChg chg="modSp">
        <pc:chgData name="RUDDY DE  GRACIA" userId="S::info@saludomotica.com::526023ce-2aa5-4399-bb10-098d8cc5c69e" providerId="AD" clId="Web-{71900FC9-C7AB-2167-C1ED-CEEED3B988EF}" dt="2022-03-04T20:33:01.822" v="28" actId="20577"/>
        <pc:sldMkLst>
          <pc:docMk/>
          <pc:sldMk cId="3288323255" sldId="287"/>
        </pc:sldMkLst>
        <pc:spChg chg="mod">
          <ac:chgData name="RUDDY DE  GRACIA" userId="S::info@saludomotica.com::526023ce-2aa5-4399-bb10-098d8cc5c69e" providerId="AD" clId="Web-{71900FC9-C7AB-2167-C1ED-CEEED3B988EF}" dt="2022-03-04T20:31:55.381" v="19" actId="20577"/>
          <ac:spMkLst>
            <pc:docMk/>
            <pc:sldMk cId="3288323255" sldId="287"/>
            <ac:spMk id="2" creationId="{D6A3765C-97F8-44C2-A998-EBBF4466BC78}"/>
          </ac:spMkLst>
        </pc:spChg>
        <pc:spChg chg="mod">
          <ac:chgData name="RUDDY DE  GRACIA" userId="S::info@saludomotica.com::526023ce-2aa5-4399-bb10-098d8cc5c69e" providerId="AD" clId="Web-{71900FC9-C7AB-2167-C1ED-CEEED3B988EF}" dt="2022-03-04T20:33:01.822" v="28" actId="20577"/>
          <ac:spMkLst>
            <pc:docMk/>
            <pc:sldMk cId="3288323255" sldId="287"/>
            <ac:spMk id="3" creationId="{9F067208-4219-4AA1-BF22-D37AA8062196}"/>
          </ac:spMkLst>
        </pc:spChg>
      </pc:sldChg>
      <pc:sldChg chg="modSp modNotes">
        <pc:chgData name="RUDDY DE  GRACIA" userId="S::info@saludomotica.com::526023ce-2aa5-4399-bb10-098d8cc5c69e" providerId="AD" clId="Web-{71900FC9-C7AB-2167-C1ED-CEEED3B988EF}" dt="2022-03-07T13:03:42.327" v="2577" actId="20577"/>
        <pc:sldMkLst>
          <pc:docMk/>
          <pc:sldMk cId="1799406652" sldId="288"/>
        </pc:sldMkLst>
        <pc:spChg chg="mod">
          <ac:chgData name="RUDDY DE  GRACIA" userId="S::info@saludomotica.com::526023ce-2aa5-4399-bb10-098d8cc5c69e" providerId="AD" clId="Web-{71900FC9-C7AB-2167-C1ED-CEEED3B988EF}" dt="2022-03-07T13:03:42.327" v="2577" actId="20577"/>
          <ac:spMkLst>
            <pc:docMk/>
            <pc:sldMk cId="1799406652" sldId="288"/>
            <ac:spMk id="3" creationId="{B65CA95A-05E4-48A3-BA48-D803D0E3A748}"/>
          </ac:spMkLst>
        </pc:spChg>
      </pc:sldChg>
      <pc:sldChg chg="modSp modNotes">
        <pc:chgData name="RUDDY DE  GRACIA" userId="S::info@saludomotica.com::526023ce-2aa5-4399-bb10-098d8cc5c69e" providerId="AD" clId="Web-{71900FC9-C7AB-2167-C1ED-CEEED3B988EF}" dt="2022-03-07T13:05:56.455" v="2637"/>
        <pc:sldMkLst>
          <pc:docMk/>
          <pc:sldMk cId="1952826445" sldId="289"/>
        </pc:sldMkLst>
        <pc:spChg chg="mod">
          <ac:chgData name="RUDDY DE  GRACIA" userId="S::info@saludomotica.com::526023ce-2aa5-4399-bb10-098d8cc5c69e" providerId="AD" clId="Web-{71900FC9-C7AB-2167-C1ED-CEEED3B988EF}" dt="2022-03-07T13:04:46.578" v="2606" actId="14100"/>
          <ac:spMkLst>
            <pc:docMk/>
            <pc:sldMk cId="1952826445" sldId="289"/>
            <ac:spMk id="3" creationId="{31696649-DBD8-45A5-9444-674CBEF92728}"/>
          </ac:spMkLst>
        </pc:spChg>
      </pc:sldChg>
      <pc:sldChg chg="addSp delSp modSp">
        <pc:chgData name="RUDDY DE  GRACIA" userId="S::info@saludomotica.com::526023ce-2aa5-4399-bb10-098d8cc5c69e" providerId="AD" clId="Web-{71900FC9-C7AB-2167-C1ED-CEEED3B988EF}" dt="2022-03-04T21:33:45.122" v="1526"/>
        <pc:sldMkLst>
          <pc:docMk/>
          <pc:sldMk cId="1645269547" sldId="290"/>
        </pc:sldMkLst>
        <pc:spChg chg="add del mod">
          <ac:chgData name="RUDDY DE  GRACIA" userId="S::info@saludomotica.com::526023ce-2aa5-4399-bb10-098d8cc5c69e" providerId="AD" clId="Web-{71900FC9-C7AB-2167-C1ED-CEEED3B988EF}" dt="2022-03-04T21:33:45.122" v="1526"/>
          <ac:spMkLst>
            <pc:docMk/>
            <pc:sldMk cId="1645269547" sldId="290"/>
            <ac:spMk id="4" creationId="{6597C4DF-BB39-4312-A217-A7700312B127}"/>
          </ac:spMkLst>
        </pc:spChg>
      </pc:sldChg>
      <pc:sldChg chg="modSp">
        <pc:chgData name="RUDDY DE  GRACIA" userId="S::info@saludomotica.com::526023ce-2aa5-4399-bb10-098d8cc5c69e" providerId="AD" clId="Web-{71900FC9-C7AB-2167-C1ED-CEEED3B988EF}" dt="2022-03-04T21:33:36.543" v="1523" actId="20577"/>
        <pc:sldMkLst>
          <pc:docMk/>
          <pc:sldMk cId="1027102150" sldId="291"/>
        </pc:sldMkLst>
        <pc:spChg chg="mod">
          <ac:chgData name="RUDDY DE  GRACIA" userId="S::info@saludomotica.com::526023ce-2aa5-4399-bb10-098d8cc5c69e" providerId="AD" clId="Web-{71900FC9-C7AB-2167-C1ED-CEEED3B988EF}" dt="2022-03-04T21:33:36.543" v="1523" actId="20577"/>
          <ac:spMkLst>
            <pc:docMk/>
            <pc:sldMk cId="1027102150" sldId="291"/>
            <ac:spMk id="3" creationId="{CA1B31E5-D82A-443E-92A0-B75AB6D231AF}"/>
          </ac:spMkLst>
        </pc:spChg>
      </pc:sldChg>
      <pc:sldChg chg="addSp delSp modSp del">
        <pc:chgData name="RUDDY DE  GRACIA" userId="S::info@saludomotica.com::526023ce-2aa5-4399-bb10-098d8cc5c69e" providerId="AD" clId="Web-{71900FC9-C7AB-2167-C1ED-CEEED3B988EF}" dt="2022-03-07T13:08:29.302" v="2669"/>
        <pc:sldMkLst>
          <pc:docMk/>
          <pc:sldMk cId="1016925399" sldId="292"/>
        </pc:sldMkLst>
        <pc:spChg chg="mod">
          <ac:chgData name="RUDDY DE  GRACIA" userId="S::info@saludomotica.com::526023ce-2aa5-4399-bb10-098d8cc5c69e" providerId="AD" clId="Web-{71900FC9-C7AB-2167-C1ED-CEEED3B988EF}" dt="2022-03-04T22:01:26.650" v="1983" actId="20577"/>
          <ac:spMkLst>
            <pc:docMk/>
            <pc:sldMk cId="1016925399" sldId="292"/>
            <ac:spMk id="2" creationId="{5F438A1A-3713-4CF5-8FEA-4CB533A26877}"/>
          </ac:spMkLst>
        </pc:spChg>
        <pc:spChg chg="add del mod">
          <ac:chgData name="RUDDY DE  GRACIA" userId="S::info@saludomotica.com::526023ce-2aa5-4399-bb10-098d8cc5c69e" providerId="AD" clId="Web-{71900FC9-C7AB-2167-C1ED-CEEED3B988EF}" dt="2022-03-04T21:42:28.791" v="1587"/>
          <ac:spMkLst>
            <pc:docMk/>
            <pc:sldMk cId="1016925399" sldId="292"/>
            <ac:spMk id="5" creationId="{4D1381CA-04D6-4424-9AC3-79D35DB049D7}"/>
          </ac:spMkLst>
        </pc:spChg>
        <pc:picChg chg="add del mod">
          <ac:chgData name="RUDDY DE  GRACIA" userId="S::info@saludomotica.com::526023ce-2aa5-4399-bb10-098d8cc5c69e" providerId="AD" clId="Web-{71900FC9-C7AB-2167-C1ED-CEEED3B988EF}" dt="2022-03-04T21:42:28.791" v="1587"/>
          <ac:picMkLst>
            <pc:docMk/>
            <pc:sldMk cId="1016925399" sldId="292"/>
            <ac:picMk id="4" creationId="{8042DC0D-A1F8-4EBB-A64B-371E4F55A846}"/>
          </ac:picMkLst>
        </pc:picChg>
      </pc:sldChg>
      <pc:sldChg chg="modSp new">
        <pc:chgData name="RUDDY DE  GRACIA" userId="S::info@saludomotica.com::526023ce-2aa5-4399-bb10-098d8cc5c69e" providerId="AD" clId="Web-{71900FC9-C7AB-2167-C1ED-CEEED3B988EF}" dt="2022-03-07T12:13:42.992" v="2187" actId="20577"/>
        <pc:sldMkLst>
          <pc:docMk/>
          <pc:sldMk cId="403681" sldId="293"/>
        </pc:sldMkLst>
        <pc:spChg chg="mod">
          <ac:chgData name="RUDDY DE  GRACIA" userId="S::info@saludomotica.com::526023ce-2aa5-4399-bb10-098d8cc5c69e" providerId="AD" clId="Web-{71900FC9-C7AB-2167-C1ED-CEEED3B988EF}" dt="2022-03-07T11:29:15.273" v="2081" actId="20577"/>
          <ac:spMkLst>
            <pc:docMk/>
            <pc:sldMk cId="403681" sldId="293"/>
            <ac:spMk id="2" creationId="{983D1AE8-0280-4F8F-ABF7-07BB9A555CCB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13:42.992" v="2187" actId="20577"/>
          <ac:spMkLst>
            <pc:docMk/>
            <pc:sldMk cId="403681" sldId="293"/>
            <ac:spMk id="3" creationId="{2CF24400-973F-4CC0-97E3-18B61AC81082}"/>
          </ac:spMkLst>
        </pc:spChg>
      </pc:sldChg>
      <pc:sldChg chg="addSp delSp modSp del">
        <pc:chgData name="RUDDY DE  GRACIA" userId="S::info@saludomotica.com::526023ce-2aa5-4399-bb10-098d8cc5c69e" providerId="AD" clId="Web-{71900FC9-C7AB-2167-C1ED-CEEED3B988EF}" dt="2022-03-04T21:39:13.936" v="1576"/>
        <pc:sldMkLst>
          <pc:docMk/>
          <pc:sldMk cId="3514872598" sldId="294"/>
        </pc:sldMkLst>
        <pc:spChg chg="del">
          <ac:chgData name="RUDDY DE  GRACIA" userId="S::info@saludomotica.com::526023ce-2aa5-4399-bb10-098d8cc5c69e" providerId="AD" clId="Web-{71900FC9-C7AB-2167-C1ED-CEEED3B988EF}" dt="2022-03-04T21:37:01.711" v="1565"/>
          <ac:spMkLst>
            <pc:docMk/>
            <pc:sldMk cId="3514872598" sldId="294"/>
            <ac:spMk id="2" creationId="{76F7F793-2983-4636-90C5-66BC1F8212FE}"/>
          </ac:spMkLst>
        </pc:spChg>
        <pc:spChg chg="del">
          <ac:chgData name="RUDDY DE  GRACIA" userId="S::info@saludomotica.com::526023ce-2aa5-4399-bb10-098d8cc5c69e" providerId="AD" clId="Web-{71900FC9-C7AB-2167-C1ED-CEEED3B988EF}" dt="2022-03-04T21:36:52.976" v="1564"/>
          <ac:spMkLst>
            <pc:docMk/>
            <pc:sldMk cId="3514872598" sldId="294"/>
            <ac:spMk id="3" creationId="{198DB5CA-66CA-4B49-89E9-437F1C17CC78}"/>
          </ac:spMkLst>
        </pc:spChg>
        <pc:spChg chg="add del mod">
          <ac:chgData name="RUDDY DE  GRACIA" userId="S::info@saludomotica.com::526023ce-2aa5-4399-bb10-098d8cc5c69e" providerId="AD" clId="Web-{71900FC9-C7AB-2167-C1ED-CEEED3B988EF}" dt="2022-03-04T21:35:43.191" v="1558"/>
          <ac:spMkLst>
            <pc:docMk/>
            <pc:sldMk cId="3514872598" sldId="294"/>
            <ac:spMk id="5" creationId="{7BFE7A7E-223F-408F-8C65-5574307A9A1E}"/>
          </ac:spMkLst>
        </pc:spChg>
        <pc:picChg chg="add mod">
          <ac:chgData name="RUDDY DE  GRACIA" userId="S::info@saludomotica.com::526023ce-2aa5-4399-bb10-098d8cc5c69e" providerId="AD" clId="Web-{71900FC9-C7AB-2167-C1ED-CEEED3B988EF}" dt="2022-03-04T21:36:15.411" v="1563" actId="14100"/>
          <ac:picMkLst>
            <pc:docMk/>
            <pc:sldMk cId="3514872598" sldId="294"/>
            <ac:picMk id="4" creationId="{567BC14B-3AB3-497C-8CAC-5CA92C2F0EEB}"/>
          </ac:picMkLst>
        </pc:picChg>
      </pc:sldChg>
      <pc:sldChg chg="addSp modSp new modNotes">
        <pc:chgData name="RUDDY DE  GRACIA" userId="S::info@saludomotica.com::526023ce-2aa5-4399-bb10-098d8cc5c69e" providerId="AD" clId="Web-{71900FC9-C7AB-2167-C1ED-CEEED3B988EF}" dt="2022-03-07T13:07:18.691" v="2654" actId="1076"/>
        <pc:sldMkLst>
          <pc:docMk/>
          <pc:sldMk cId="1083747855" sldId="295"/>
        </pc:sldMkLst>
        <pc:spChg chg="mod">
          <ac:chgData name="RUDDY DE  GRACIA" userId="S::info@saludomotica.com::526023ce-2aa5-4399-bb10-098d8cc5c69e" providerId="AD" clId="Web-{71900FC9-C7AB-2167-C1ED-CEEED3B988EF}" dt="2022-03-04T21:04:33.301" v="1057" actId="20577"/>
          <ac:spMkLst>
            <pc:docMk/>
            <pc:sldMk cId="1083747855" sldId="295"/>
            <ac:spMk id="2" creationId="{8016E650-E79C-4BBC-BBB3-BAC710C546C4}"/>
          </ac:spMkLst>
        </pc:spChg>
        <pc:spChg chg="mod">
          <ac:chgData name="RUDDY DE  GRACIA" userId="S::info@saludomotica.com::526023ce-2aa5-4399-bb10-098d8cc5c69e" providerId="AD" clId="Web-{71900FC9-C7AB-2167-C1ED-CEEED3B988EF}" dt="2022-03-07T13:06:51.690" v="2649" actId="20577"/>
          <ac:spMkLst>
            <pc:docMk/>
            <pc:sldMk cId="1083747855" sldId="295"/>
            <ac:spMk id="3" creationId="{60F8A505-8C26-4822-834E-6931B4E6CB2D}"/>
          </ac:spMkLst>
        </pc:spChg>
        <pc:spChg chg="add mod">
          <ac:chgData name="RUDDY DE  GRACIA" userId="S::info@saludomotica.com::526023ce-2aa5-4399-bb10-098d8cc5c69e" providerId="AD" clId="Web-{71900FC9-C7AB-2167-C1ED-CEEED3B988EF}" dt="2022-03-07T13:07:18.691" v="2654" actId="1076"/>
          <ac:spMkLst>
            <pc:docMk/>
            <pc:sldMk cId="1083747855" sldId="295"/>
            <ac:spMk id="4" creationId="{3D2E96D2-0BE4-495A-B60D-1F80F22E796D}"/>
          </ac:spMkLst>
        </pc:spChg>
      </pc:sldChg>
      <pc:sldChg chg="modSp">
        <pc:chgData name="RUDDY DE  GRACIA" userId="S::info@saludomotica.com::526023ce-2aa5-4399-bb10-098d8cc5c69e" providerId="AD" clId="Web-{71900FC9-C7AB-2167-C1ED-CEEED3B988EF}" dt="2022-03-07T13:10:35.055" v="2692" actId="20577"/>
        <pc:sldMkLst>
          <pc:docMk/>
          <pc:sldMk cId="673795549" sldId="296"/>
        </pc:sldMkLst>
        <pc:spChg chg="mod">
          <ac:chgData name="RUDDY DE  GRACIA" userId="S::info@saludomotica.com::526023ce-2aa5-4399-bb10-098d8cc5c69e" providerId="AD" clId="Web-{71900FC9-C7AB-2167-C1ED-CEEED3B988EF}" dt="2022-03-04T21:47:28.447" v="1602" actId="20577"/>
          <ac:spMkLst>
            <pc:docMk/>
            <pc:sldMk cId="673795549" sldId="296"/>
            <ac:spMk id="2" creationId="{A30E5F8A-D1B1-4C5C-88E8-2DE4603AF093}"/>
          </ac:spMkLst>
        </pc:spChg>
        <pc:spChg chg="mod">
          <ac:chgData name="RUDDY DE  GRACIA" userId="S::info@saludomotica.com::526023ce-2aa5-4399-bb10-098d8cc5c69e" providerId="AD" clId="Web-{71900FC9-C7AB-2167-C1ED-CEEED3B988EF}" dt="2022-03-07T13:10:35.055" v="2692" actId="20577"/>
          <ac:spMkLst>
            <pc:docMk/>
            <pc:sldMk cId="673795549" sldId="296"/>
            <ac:spMk id="3" creationId="{B49A501E-60A4-4ECA-A7FA-C74EE962C42B}"/>
          </ac:spMkLst>
        </pc:spChg>
      </pc:sldChg>
      <pc:sldChg chg="modSp new ord">
        <pc:chgData name="RUDDY DE  GRACIA" userId="S::info@saludomotica.com::526023ce-2aa5-4399-bb10-098d8cc5c69e" providerId="AD" clId="Web-{71900FC9-C7AB-2167-C1ED-CEEED3B988EF}" dt="2022-03-07T13:12:20.213" v="2744" actId="14100"/>
        <pc:sldMkLst>
          <pc:docMk/>
          <pc:sldMk cId="596809346" sldId="297"/>
        </pc:sldMkLst>
        <pc:spChg chg="mod">
          <ac:chgData name="RUDDY DE  GRACIA" userId="S::info@saludomotica.com::526023ce-2aa5-4399-bb10-098d8cc5c69e" providerId="AD" clId="Web-{71900FC9-C7AB-2167-C1ED-CEEED3B988EF}" dt="2022-03-07T13:08:21.552" v="2668" actId="20577"/>
          <ac:spMkLst>
            <pc:docMk/>
            <pc:sldMk cId="596809346" sldId="297"/>
            <ac:spMk id="2" creationId="{C9A57299-2B90-4F3E-A857-44CA15BAE52E}"/>
          </ac:spMkLst>
        </pc:spChg>
        <pc:spChg chg="mod">
          <ac:chgData name="RUDDY DE  GRACIA" userId="S::info@saludomotica.com::526023ce-2aa5-4399-bb10-098d8cc5c69e" providerId="AD" clId="Web-{71900FC9-C7AB-2167-C1ED-CEEED3B988EF}" dt="2022-03-07T13:12:20.213" v="2744" actId="14100"/>
          <ac:spMkLst>
            <pc:docMk/>
            <pc:sldMk cId="596809346" sldId="297"/>
            <ac:spMk id="3" creationId="{84AD7F6D-19BB-4E47-931E-8B4862B8F33F}"/>
          </ac:spMkLst>
        </pc:spChg>
      </pc:sldChg>
      <pc:sldChg chg="modSp new">
        <pc:chgData name="RUDDY DE  GRACIA" userId="S::info@saludomotica.com::526023ce-2aa5-4399-bb10-098d8cc5c69e" providerId="AD" clId="Web-{71900FC9-C7AB-2167-C1ED-CEEED3B988EF}" dt="2022-03-04T21:29:34.279" v="1255" actId="20577"/>
        <pc:sldMkLst>
          <pc:docMk/>
          <pc:sldMk cId="3707800537" sldId="298"/>
        </pc:sldMkLst>
        <pc:spChg chg="mod">
          <ac:chgData name="RUDDY DE  GRACIA" userId="S::info@saludomotica.com::526023ce-2aa5-4399-bb10-098d8cc5c69e" providerId="AD" clId="Web-{71900FC9-C7AB-2167-C1ED-CEEED3B988EF}" dt="2022-03-04T21:11:57.512" v="1231" actId="20577"/>
          <ac:spMkLst>
            <pc:docMk/>
            <pc:sldMk cId="3707800537" sldId="298"/>
            <ac:spMk id="2" creationId="{47D8F702-9366-4EB9-89F1-1C3DF51C1209}"/>
          </ac:spMkLst>
        </pc:spChg>
        <pc:spChg chg="mod">
          <ac:chgData name="RUDDY DE  GRACIA" userId="S::info@saludomotica.com::526023ce-2aa5-4399-bb10-098d8cc5c69e" providerId="AD" clId="Web-{71900FC9-C7AB-2167-C1ED-CEEED3B988EF}" dt="2022-03-04T21:29:34.279" v="1255" actId="20577"/>
          <ac:spMkLst>
            <pc:docMk/>
            <pc:sldMk cId="3707800537" sldId="298"/>
            <ac:spMk id="3" creationId="{A5252E50-8BF5-473C-8BF1-A6AA9C2ECE99}"/>
          </ac:spMkLst>
        </pc:spChg>
      </pc:sldChg>
      <pc:sldChg chg="modSp new del">
        <pc:chgData name="RUDDY DE  GRACIA" userId="S::info@saludomotica.com::526023ce-2aa5-4399-bb10-098d8cc5c69e" providerId="AD" clId="Web-{71900FC9-C7AB-2167-C1ED-CEEED3B988EF}" dt="2022-03-04T21:32:28.868" v="1434"/>
        <pc:sldMkLst>
          <pc:docMk/>
          <pc:sldMk cId="1028469680" sldId="299"/>
        </pc:sldMkLst>
        <pc:spChg chg="mod">
          <ac:chgData name="RUDDY DE  GRACIA" userId="S::info@saludomotica.com::526023ce-2aa5-4399-bb10-098d8cc5c69e" providerId="AD" clId="Web-{71900FC9-C7AB-2167-C1ED-CEEED3B988EF}" dt="2022-03-04T21:31:41.100" v="1373" actId="20577"/>
          <ac:spMkLst>
            <pc:docMk/>
            <pc:sldMk cId="1028469680" sldId="299"/>
            <ac:spMk id="3" creationId="{DA318541-1B79-419F-AB27-5D86CC4D5D5C}"/>
          </ac:spMkLst>
        </pc:spChg>
      </pc:sldChg>
      <pc:sldChg chg="addSp modSp new addAnim modAnim">
        <pc:chgData name="RUDDY DE  GRACIA" userId="S::info@saludomotica.com::526023ce-2aa5-4399-bb10-098d8cc5c69e" providerId="AD" clId="Web-{71900FC9-C7AB-2167-C1ED-CEEED3B988EF}" dt="2022-03-04T21:44:55.361" v="1600"/>
        <pc:sldMkLst>
          <pc:docMk/>
          <pc:sldMk cId="1124270281" sldId="299"/>
        </pc:sldMkLst>
        <pc:spChg chg="mod">
          <ac:chgData name="RUDDY DE  GRACIA" userId="S::info@saludomotica.com::526023ce-2aa5-4399-bb10-098d8cc5c69e" providerId="AD" clId="Web-{71900FC9-C7AB-2167-C1ED-CEEED3B988EF}" dt="2022-03-04T21:38:48.498" v="1574" actId="14100"/>
          <ac:spMkLst>
            <pc:docMk/>
            <pc:sldMk cId="1124270281" sldId="299"/>
            <ac:spMk id="2" creationId="{113BD07F-7F75-433D-9C37-34ECEC7A7D2C}"/>
          </ac:spMkLst>
        </pc:spChg>
        <pc:spChg chg="mod">
          <ac:chgData name="RUDDY DE  GRACIA" userId="S::info@saludomotica.com::526023ce-2aa5-4399-bb10-098d8cc5c69e" providerId="AD" clId="Web-{71900FC9-C7AB-2167-C1ED-CEEED3B988EF}" dt="2022-03-04T21:38:43.028" v="1573" actId="14100"/>
          <ac:spMkLst>
            <pc:docMk/>
            <pc:sldMk cId="1124270281" sldId="299"/>
            <ac:spMk id="3" creationId="{20707B79-D1DF-4832-A0C9-4D90543F6F30}"/>
          </ac:spMkLst>
        </pc:spChg>
        <pc:spChg chg="add mod ord">
          <ac:chgData name="RUDDY DE  GRACIA" userId="S::info@saludomotica.com::526023ce-2aa5-4399-bb10-098d8cc5c69e" providerId="AD" clId="Web-{71900FC9-C7AB-2167-C1ED-CEEED3B988EF}" dt="2022-03-04T21:44:55.361" v="1600"/>
          <ac:spMkLst>
            <pc:docMk/>
            <pc:sldMk cId="1124270281" sldId="299"/>
            <ac:spMk id="5" creationId="{3BF308AA-1099-49D2-8C42-C8B445786367}"/>
          </ac:spMkLst>
        </pc:spChg>
        <pc:picChg chg="add mod ord">
          <ac:chgData name="RUDDY DE  GRACIA" userId="S::info@saludomotica.com::526023ce-2aa5-4399-bb10-098d8cc5c69e" providerId="AD" clId="Web-{71900FC9-C7AB-2167-C1ED-CEEED3B988EF}" dt="2022-03-04T21:43:22.778" v="1592"/>
          <ac:picMkLst>
            <pc:docMk/>
            <pc:sldMk cId="1124270281" sldId="299"/>
            <ac:picMk id="4" creationId="{71380DD6-DFA0-4918-BC9F-F8305B441B86}"/>
          </ac:picMkLst>
        </pc:picChg>
      </pc:sldChg>
      <pc:sldChg chg="modSp new">
        <pc:chgData name="RUDDY DE  GRACIA" userId="S::info@saludomotica.com::526023ce-2aa5-4399-bb10-098d8cc5c69e" providerId="AD" clId="Web-{71900FC9-C7AB-2167-C1ED-CEEED3B988EF}" dt="2022-03-04T22:00:23.053" v="1957" actId="20577"/>
        <pc:sldMkLst>
          <pc:docMk/>
          <pc:sldMk cId="2457772071" sldId="300"/>
        </pc:sldMkLst>
        <pc:spChg chg="mod">
          <ac:chgData name="RUDDY DE  GRACIA" userId="S::info@saludomotica.com::526023ce-2aa5-4399-bb10-098d8cc5c69e" providerId="AD" clId="Web-{71900FC9-C7AB-2167-C1ED-CEEED3B988EF}" dt="2022-03-04T21:57:13.775" v="1846" actId="20577"/>
          <ac:spMkLst>
            <pc:docMk/>
            <pc:sldMk cId="2457772071" sldId="300"/>
            <ac:spMk id="2" creationId="{47AADCD1-18B3-4292-8B9D-A32B006B423C}"/>
          </ac:spMkLst>
        </pc:spChg>
        <pc:spChg chg="mod">
          <ac:chgData name="RUDDY DE  GRACIA" userId="S::info@saludomotica.com::526023ce-2aa5-4399-bb10-098d8cc5c69e" providerId="AD" clId="Web-{71900FC9-C7AB-2167-C1ED-CEEED3B988EF}" dt="2022-03-04T22:00:23.053" v="1957" actId="20577"/>
          <ac:spMkLst>
            <pc:docMk/>
            <pc:sldMk cId="2457772071" sldId="300"/>
            <ac:spMk id="3" creationId="{1EBEB926-64A9-4411-A30B-7B17F77C2857}"/>
          </ac:spMkLst>
        </pc:spChg>
      </pc:sldChg>
      <pc:sldChg chg="modSp new del">
        <pc:chgData name="RUDDY DE  GRACIA" userId="S::info@saludomotica.com::526023ce-2aa5-4399-bb10-098d8cc5c69e" providerId="AD" clId="Web-{71900FC9-C7AB-2167-C1ED-CEEED3B988EF}" dt="2022-03-07T13:05:58.533" v="2638"/>
        <pc:sldMkLst>
          <pc:docMk/>
          <pc:sldMk cId="4269900800" sldId="301"/>
        </pc:sldMkLst>
        <pc:spChg chg="mod">
          <ac:chgData name="RUDDY DE  GRACIA" userId="S::info@saludomotica.com::526023ce-2aa5-4399-bb10-098d8cc5c69e" providerId="AD" clId="Web-{71900FC9-C7AB-2167-C1ED-CEEED3B988EF}" dt="2022-03-06T00:08:10.161" v="1986" actId="20577"/>
          <ac:spMkLst>
            <pc:docMk/>
            <pc:sldMk cId="4269900800" sldId="301"/>
            <ac:spMk id="2" creationId="{E0B21B59-2A82-440C-9714-F66D449577C3}"/>
          </ac:spMkLst>
        </pc:spChg>
        <pc:spChg chg="mod">
          <ac:chgData name="RUDDY DE  GRACIA" userId="S::info@saludomotica.com::526023ce-2aa5-4399-bb10-098d8cc5c69e" providerId="AD" clId="Web-{71900FC9-C7AB-2167-C1ED-CEEED3B988EF}" dt="2022-03-06T00:08:28.276" v="1998" actId="20577"/>
          <ac:spMkLst>
            <pc:docMk/>
            <pc:sldMk cId="4269900800" sldId="301"/>
            <ac:spMk id="3" creationId="{191AF693-7CBA-4DFB-A4AF-2EC767324488}"/>
          </ac:spMkLst>
        </pc:spChg>
      </pc:sldChg>
      <pc:sldChg chg="modSp new">
        <pc:chgData name="RUDDY DE  GRACIA" userId="S::info@saludomotica.com::526023ce-2aa5-4399-bb10-098d8cc5c69e" providerId="AD" clId="Web-{71900FC9-C7AB-2167-C1ED-CEEED3B988EF}" dt="2022-03-07T12:19:00.264" v="2210" actId="1076"/>
        <pc:sldMkLst>
          <pc:docMk/>
          <pc:sldMk cId="3886637505" sldId="302"/>
        </pc:sldMkLst>
        <pc:spChg chg="mod">
          <ac:chgData name="RUDDY DE  GRACIA" userId="S::info@saludomotica.com::526023ce-2aa5-4399-bb10-098d8cc5c69e" providerId="AD" clId="Web-{71900FC9-C7AB-2167-C1ED-CEEED3B988EF}" dt="2022-03-07T12:19:00.264" v="2210" actId="1076"/>
          <ac:spMkLst>
            <pc:docMk/>
            <pc:sldMk cId="3886637505" sldId="302"/>
            <ac:spMk id="2" creationId="{82B49C04-CFBC-436E-90DE-E94C295E8D3D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18:55.561" v="2209" actId="1076"/>
          <ac:spMkLst>
            <pc:docMk/>
            <pc:sldMk cId="3886637505" sldId="302"/>
            <ac:spMk id="3" creationId="{AC8D93BD-689D-4E97-8AA3-1B8F04F87C95}"/>
          </ac:spMkLst>
        </pc:spChg>
      </pc:sldChg>
      <pc:sldChg chg="modSp new">
        <pc:chgData name="RUDDY DE  GRACIA" userId="S::info@saludomotica.com::526023ce-2aa5-4399-bb10-098d8cc5c69e" providerId="AD" clId="Web-{71900FC9-C7AB-2167-C1ED-CEEED3B988EF}" dt="2022-03-06T22:40:02.593" v="2011" actId="20577"/>
        <pc:sldMkLst>
          <pc:docMk/>
          <pc:sldMk cId="838673831" sldId="303"/>
        </pc:sldMkLst>
        <pc:spChg chg="mod">
          <ac:chgData name="RUDDY DE  GRACIA" userId="S::info@saludomotica.com::526023ce-2aa5-4399-bb10-098d8cc5c69e" providerId="AD" clId="Web-{71900FC9-C7AB-2167-C1ED-CEEED3B988EF}" dt="2022-03-06T22:40:02.593" v="2011" actId="20577"/>
          <ac:spMkLst>
            <pc:docMk/>
            <pc:sldMk cId="838673831" sldId="303"/>
            <ac:spMk id="3" creationId="{925268BC-5380-4465-B42F-6DF41908E4D1}"/>
          </ac:spMkLst>
        </pc:spChg>
      </pc:sldChg>
      <pc:sldChg chg="modSp new">
        <pc:chgData name="RUDDY DE  GRACIA" userId="S::info@saludomotica.com::526023ce-2aa5-4399-bb10-098d8cc5c69e" providerId="AD" clId="Web-{71900FC9-C7AB-2167-C1ED-CEEED3B988EF}" dt="2022-03-07T12:38:21.743" v="2233" actId="20577"/>
        <pc:sldMkLst>
          <pc:docMk/>
          <pc:sldMk cId="4142285316" sldId="304"/>
        </pc:sldMkLst>
        <pc:spChg chg="mod">
          <ac:chgData name="RUDDY DE  GRACIA" userId="S::info@saludomotica.com::526023ce-2aa5-4399-bb10-098d8cc5c69e" providerId="AD" clId="Web-{71900FC9-C7AB-2167-C1ED-CEEED3B988EF}" dt="2022-03-07T12:38:13.977" v="2230" actId="20577"/>
          <ac:spMkLst>
            <pc:docMk/>
            <pc:sldMk cId="4142285316" sldId="304"/>
            <ac:spMk id="2" creationId="{C6AD0EB0-DD71-44B6-B973-329C99E3A800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38:21.743" v="2233" actId="20577"/>
          <ac:spMkLst>
            <pc:docMk/>
            <pc:sldMk cId="4142285316" sldId="304"/>
            <ac:spMk id="3" creationId="{6EA9062D-A91F-49FD-ACFE-35A55C1D20BE}"/>
          </ac:spMkLst>
        </pc:spChg>
      </pc:sldChg>
      <pc:sldChg chg="modSp new">
        <pc:chgData name="RUDDY DE  GRACIA" userId="S::info@saludomotica.com::526023ce-2aa5-4399-bb10-098d8cc5c69e" providerId="AD" clId="Web-{71900FC9-C7AB-2167-C1ED-CEEED3B988EF}" dt="2022-03-07T12:39:15.807" v="2235" actId="20577"/>
        <pc:sldMkLst>
          <pc:docMk/>
          <pc:sldMk cId="4217297970" sldId="305"/>
        </pc:sldMkLst>
        <pc:spChg chg="mod">
          <ac:chgData name="RUDDY DE  GRACIA" userId="S::info@saludomotica.com::526023ce-2aa5-4399-bb10-098d8cc5c69e" providerId="AD" clId="Web-{71900FC9-C7AB-2167-C1ED-CEEED3B988EF}" dt="2022-03-07T12:39:15.807" v="2235" actId="20577"/>
          <ac:spMkLst>
            <pc:docMk/>
            <pc:sldMk cId="4217297970" sldId="305"/>
            <ac:spMk id="3" creationId="{7628B16F-D63F-446A-8D54-2F46624F2786}"/>
          </ac:spMkLst>
        </pc:spChg>
      </pc:sldChg>
      <pc:sldChg chg="modSp new del">
        <pc:chgData name="RUDDY DE  GRACIA" userId="S::info@saludomotica.com::526023ce-2aa5-4399-bb10-098d8cc5c69e" providerId="AD" clId="Web-{71900FC9-C7AB-2167-C1ED-CEEED3B988EF}" dt="2022-03-07T12:51:23.463" v="2297"/>
        <pc:sldMkLst>
          <pc:docMk/>
          <pc:sldMk cId="1667141611" sldId="306"/>
        </pc:sldMkLst>
        <pc:spChg chg="mod">
          <ac:chgData name="RUDDY DE  GRACIA" userId="S::info@saludomotica.com::526023ce-2aa5-4399-bb10-098d8cc5c69e" providerId="AD" clId="Web-{71900FC9-C7AB-2167-C1ED-CEEED3B988EF}" dt="2022-03-06T22:43:58.146" v="2025" actId="20577"/>
          <ac:spMkLst>
            <pc:docMk/>
            <pc:sldMk cId="1667141611" sldId="306"/>
            <ac:spMk id="2" creationId="{8EC14EAB-A2EB-4EDC-BBCF-85A42216E9F0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50:19.103" v="2286" actId="20577"/>
          <ac:spMkLst>
            <pc:docMk/>
            <pc:sldMk cId="1667141611" sldId="306"/>
            <ac:spMk id="3" creationId="{B4DDE1BA-59A0-4841-B710-3D5DB5C0575F}"/>
          </ac:spMkLst>
        </pc:spChg>
      </pc:sldChg>
      <pc:sldChg chg="modSp new">
        <pc:chgData name="RUDDY DE  GRACIA" userId="S::info@saludomotica.com::526023ce-2aa5-4399-bb10-098d8cc5c69e" providerId="AD" clId="Web-{71900FC9-C7AB-2167-C1ED-CEEED3B988EF}" dt="2022-03-07T12:29:51.325" v="2214" actId="1076"/>
        <pc:sldMkLst>
          <pc:docMk/>
          <pc:sldMk cId="675481772" sldId="307"/>
        </pc:sldMkLst>
        <pc:spChg chg="mod">
          <ac:chgData name="RUDDY DE  GRACIA" userId="S::info@saludomotica.com::526023ce-2aa5-4399-bb10-098d8cc5c69e" providerId="AD" clId="Web-{71900FC9-C7AB-2167-C1ED-CEEED3B988EF}" dt="2022-03-07T12:29:51.325" v="2214" actId="1076"/>
          <ac:spMkLst>
            <pc:docMk/>
            <pc:sldMk cId="675481772" sldId="307"/>
            <ac:spMk id="3" creationId="{A60EEC43-F0B1-4E53-B3F4-00FB60629036}"/>
          </ac:spMkLst>
        </pc:spChg>
      </pc:sldChg>
      <pc:sldChg chg="addSp delSp modSp new">
        <pc:chgData name="RUDDY DE  GRACIA" userId="S::info@saludomotica.com::526023ce-2aa5-4399-bb10-098d8cc5c69e" providerId="AD" clId="Web-{71900FC9-C7AB-2167-C1ED-CEEED3B988EF}" dt="2022-03-07T12:51:17.588" v="2296" actId="1076"/>
        <pc:sldMkLst>
          <pc:docMk/>
          <pc:sldMk cId="862424117" sldId="308"/>
        </pc:sldMkLst>
        <pc:spChg chg="mod">
          <ac:chgData name="RUDDY DE  GRACIA" userId="S::info@saludomotica.com::526023ce-2aa5-4399-bb10-098d8cc5c69e" providerId="AD" clId="Web-{71900FC9-C7AB-2167-C1ED-CEEED3B988EF}" dt="2022-03-07T12:51:07.916" v="2294" actId="1076"/>
          <ac:spMkLst>
            <pc:docMk/>
            <pc:sldMk cId="862424117" sldId="308"/>
            <ac:spMk id="2" creationId="{98B1E670-E065-4BFD-BED6-08ED996D1C03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50:33.744" v="2287" actId="1076"/>
          <ac:spMkLst>
            <pc:docMk/>
            <pc:sldMk cId="862424117" sldId="308"/>
            <ac:spMk id="3" creationId="{1B38C756-7902-4D75-92EF-7F41C5622CB0}"/>
          </ac:spMkLst>
        </pc:spChg>
        <pc:spChg chg="add del mod">
          <ac:chgData name="RUDDY DE  GRACIA" userId="S::info@saludomotica.com::526023ce-2aa5-4399-bb10-098d8cc5c69e" providerId="AD" clId="Web-{71900FC9-C7AB-2167-C1ED-CEEED3B988EF}" dt="2022-03-07T12:40:34.027" v="2247"/>
          <ac:spMkLst>
            <pc:docMk/>
            <pc:sldMk cId="862424117" sldId="308"/>
            <ac:spMk id="5" creationId="{D0806974-C9D3-4D70-8187-9F6662A97F0D}"/>
          </ac:spMkLst>
        </pc:spChg>
        <pc:spChg chg="add del mod">
          <ac:chgData name="RUDDY DE  GRACIA" userId="S::info@saludomotica.com::526023ce-2aa5-4399-bb10-098d8cc5c69e" providerId="AD" clId="Web-{71900FC9-C7AB-2167-C1ED-CEEED3B988EF}" dt="2022-03-07T12:45:49.018" v="2267"/>
          <ac:spMkLst>
            <pc:docMk/>
            <pc:sldMk cId="862424117" sldId="308"/>
            <ac:spMk id="8" creationId="{D1373340-82AD-445B-BB47-F63493CDADF2}"/>
          </ac:spMkLst>
        </pc:spChg>
        <pc:spChg chg="add del mod">
          <ac:chgData name="RUDDY DE  GRACIA" userId="S::info@saludomotica.com::526023ce-2aa5-4399-bb10-098d8cc5c69e" providerId="AD" clId="Web-{71900FC9-C7AB-2167-C1ED-CEEED3B988EF}" dt="2022-03-07T12:47:46.693" v="2274"/>
          <ac:spMkLst>
            <pc:docMk/>
            <pc:sldMk cId="862424117" sldId="308"/>
            <ac:spMk id="11" creationId="{15EBBBB2-BB86-4BB3-8E7E-A956CED5CDE3}"/>
          </ac:spMkLst>
        </pc:spChg>
        <pc:picChg chg="add mod">
          <ac:chgData name="RUDDY DE  GRACIA" userId="S::info@saludomotica.com::526023ce-2aa5-4399-bb10-098d8cc5c69e" providerId="AD" clId="Web-{71900FC9-C7AB-2167-C1ED-CEEED3B988EF}" dt="2022-03-07T12:51:17.588" v="2296" actId="1076"/>
          <ac:picMkLst>
            <pc:docMk/>
            <pc:sldMk cId="862424117" sldId="308"/>
            <ac:picMk id="4" creationId="{B676EDD2-74BC-4037-A476-18935FC39A15}"/>
          </ac:picMkLst>
        </pc:picChg>
        <pc:picChg chg="add del mod">
          <ac:chgData name="RUDDY DE  GRACIA" userId="S::info@saludomotica.com::526023ce-2aa5-4399-bb10-098d8cc5c69e" providerId="AD" clId="Web-{71900FC9-C7AB-2167-C1ED-CEEED3B988EF}" dt="2022-03-07T12:45:49.018" v="2268"/>
          <ac:picMkLst>
            <pc:docMk/>
            <pc:sldMk cId="862424117" sldId="308"/>
            <ac:picMk id="7" creationId="{D5F3A19B-D947-4FF0-992D-9AAD43215925}"/>
          </ac:picMkLst>
        </pc:picChg>
        <pc:picChg chg="add del mod">
          <ac:chgData name="RUDDY DE  GRACIA" userId="S::info@saludomotica.com::526023ce-2aa5-4399-bb10-098d8cc5c69e" providerId="AD" clId="Web-{71900FC9-C7AB-2167-C1ED-CEEED3B988EF}" dt="2022-03-07T12:47:47.068" v="2275"/>
          <ac:picMkLst>
            <pc:docMk/>
            <pc:sldMk cId="862424117" sldId="308"/>
            <ac:picMk id="10" creationId="{F8F3104D-D0A3-4E07-A954-05AC92D77BBF}"/>
          </ac:picMkLst>
        </pc:picChg>
        <pc:picChg chg="add mod">
          <ac:chgData name="RUDDY DE  GRACIA" userId="S::info@saludomotica.com::526023ce-2aa5-4399-bb10-098d8cc5c69e" providerId="AD" clId="Web-{71900FC9-C7AB-2167-C1ED-CEEED3B988EF}" dt="2022-03-07T12:51:13.104" v="2295" actId="1076"/>
          <ac:picMkLst>
            <pc:docMk/>
            <pc:sldMk cId="862424117" sldId="308"/>
            <ac:picMk id="13" creationId="{3270F3C8-A6C7-498F-89CB-AF023FA044DE}"/>
          </ac:picMkLst>
        </pc:picChg>
      </pc:sldChg>
      <pc:sldChg chg="modSp new modNotes">
        <pc:chgData name="RUDDY DE  GRACIA" userId="S::info@saludomotica.com::526023ce-2aa5-4399-bb10-098d8cc5c69e" providerId="AD" clId="Web-{71900FC9-C7AB-2167-C1ED-CEEED3B988EF}" dt="2022-03-07T12:56:00.629" v="2438" actId="1076"/>
        <pc:sldMkLst>
          <pc:docMk/>
          <pc:sldMk cId="720704311" sldId="309"/>
        </pc:sldMkLst>
        <pc:spChg chg="mod">
          <ac:chgData name="RUDDY DE  GRACIA" userId="S::info@saludomotica.com::526023ce-2aa5-4399-bb10-098d8cc5c69e" providerId="AD" clId="Web-{71900FC9-C7AB-2167-C1ED-CEEED3B988EF}" dt="2022-03-07T12:52:40.562" v="2359" actId="20577"/>
          <ac:spMkLst>
            <pc:docMk/>
            <pc:sldMk cId="720704311" sldId="309"/>
            <ac:spMk id="2" creationId="{CA22C61E-4131-4EE9-91D4-FF579364B414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56:00.629" v="2438" actId="1076"/>
          <ac:spMkLst>
            <pc:docMk/>
            <pc:sldMk cId="720704311" sldId="309"/>
            <ac:spMk id="3" creationId="{622F27C8-F85E-478F-BE24-61304188640B}"/>
          </ac:spMkLst>
        </pc:spChg>
      </pc:sldChg>
      <pc:sldChg chg="modSp new del">
        <pc:chgData name="RUDDY DE  GRACIA" userId="S::info@saludomotica.com::526023ce-2aa5-4399-bb10-098d8cc5c69e" providerId="AD" clId="Web-{71900FC9-C7AB-2167-C1ED-CEEED3B988EF}" dt="2022-03-07T12:55:28.191" v="2396"/>
        <pc:sldMkLst>
          <pc:docMk/>
          <pc:sldMk cId="477427712" sldId="310"/>
        </pc:sldMkLst>
        <pc:spChg chg="mod">
          <ac:chgData name="RUDDY DE  GRACIA" userId="S::info@saludomotica.com::526023ce-2aa5-4399-bb10-098d8cc5c69e" providerId="AD" clId="Web-{71900FC9-C7AB-2167-C1ED-CEEED3B988EF}" dt="2022-03-07T12:54:48.768" v="2374" actId="20577"/>
          <ac:spMkLst>
            <pc:docMk/>
            <pc:sldMk cId="477427712" sldId="310"/>
            <ac:spMk id="2" creationId="{0E2AC757-A91F-4723-BCB3-028E1BB5CB57}"/>
          </ac:spMkLst>
        </pc:spChg>
        <pc:spChg chg="mod">
          <ac:chgData name="RUDDY DE  GRACIA" userId="S::info@saludomotica.com::526023ce-2aa5-4399-bb10-098d8cc5c69e" providerId="AD" clId="Web-{71900FC9-C7AB-2167-C1ED-CEEED3B988EF}" dt="2022-03-07T12:55:00.128" v="2395" actId="20577"/>
          <ac:spMkLst>
            <pc:docMk/>
            <pc:sldMk cId="477427712" sldId="310"/>
            <ac:spMk id="3" creationId="{155D56D1-1BED-44A8-A4FA-414FC974D0E7}"/>
          </ac:spMkLst>
        </pc:spChg>
      </pc:sldChg>
      <pc:sldChg chg="new del">
        <pc:chgData name="RUDDY DE  GRACIA" userId="S::info@saludomotica.com::526023ce-2aa5-4399-bb10-098d8cc5c69e" providerId="AD" clId="Web-{71900FC9-C7AB-2167-C1ED-CEEED3B988EF}" dt="2022-03-07T13:09:33.538" v="2674"/>
        <pc:sldMkLst>
          <pc:docMk/>
          <pc:sldMk cId="2805201441" sldId="310"/>
        </pc:sldMkLst>
      </pc:sldChg>
      <pc:sldChg chg="new del">
        <pc:chgData name="RUDDY DE  GRACIA" userId="S::info@saludomotica.com::526023ce-2aa5-4399-bb10-098d8cc5c69e" providerId="AD" clId="Web-{71900FC9-C7AB-2167-C1ED-CEEED3B988EF}" dt="2022-03-07T13:09:22.334" v="2671"/>
        <pc:sldMkLst>
          <pc:docMk/>
          <pc:sldMk cId="3071443902" sldId="310"/>
        </pc:sldMkLst>
      </pc:sldChg>
      <pc:sldChg chg="add replId">
        <pc:chgData name="RUDDY DE  GRACIA" userId="S::info@saludomotica.com::526023ce-2aa5-4399-bb10-098d8cc5c69e" providerId="AD" clId="Web-{71900FC9-C7AB-2167-C1ED-CEEED3B988EF}" dt="2022-03-07T13:09:30.616" v="2673"/>
        <pc:sldMkLst>
          <pc:docMk/>
          <pc:sldMk cId="38661216" sldId="311"/>
        </pc:sldMkLst>
      </pc:sldChg>
    </pc:docChg>
  </pc:docChgLst>
  <pc:docChgLst>
    <pc:chgData name="RUDDY DE  GRACIA" userId="S::info@saludomotica.com::526023ce-2aa5-4399-bb10-098d8cc5c69e" providerId="AD" clId="Web-{4B04E34E-F044-5F36-38A9-0B9D7D90CA5C}"/>
    <pc:docChg chg="addSld delSld modSld sldOrd">
      <pc:chgData name="RUDDY DE  GRACIA" userId="S::info@saludomotica.com::526023ce-2aa5-4399-bb10-098d8cc5c69e" providerId="AD" clId="Web-{4B04E34E-F044-5F36-38A9-0B9D7D90CA5C}" dt="2022-03-10T12:07:02.832" v="553"/>
      <pc:docMkLst>
        <pc:docMk/>
      </pc:docMkLst>
      <pc:sldChg chg="new del">
        <pc:chgData name="RUDDY DE  GRACIA" userId="S::info@saludomotica.com::526023ce-2aa5-4399-bb10-098d8cc5c69e" providerId="AD" clId="Web-{4B04E34E-F044-5F36-38A9-0B9D7D90CA5C}" dt="2022-03-10T11:49:06.190" v="2"/>
        <pc:sldMkLst>
          <pc:docMk/>
          <pc:sldMk cId="3869210294" sldId="312"/>
        </pc:sldMkLst>
      </pc:sldChg>
      <pc:sldChg chg="modSp add ord">
        <pc:chgData name="RUDDY DE  GRACIA" userId="S::info@saludomotica.com::526023ce-2aa5-4399-bb10-098d8cc5c69e" providerId="AD" clId="Web-{4B04E34E-F044-5F36-38A9-0B9D7D90CA5C}" dt="2022-03-10T11:50:44.490" v="73" actId="20577"/>
        <pc:sldMkLst>
          <pc:docMk/>
          <pc:sldMk cId="3371600295" sldId="313"/>
        </pc:sldMkLst>
        <pc:spChg chg="mod">
          <ac:chgData name="RUDDY DE  GRACIA" userId="S::info@saludomotica.com::526023ce-2aa5-4399-bb10-098d8cc5c69e" providerId="AD" clId="Web-{4B04E34E-F044-5F36-38A9-0B9D7D90CA5C}" dt="2022-03-10T11:50:44.490" v="73" actId="20577"/>
          <ac:spMkLst>
            <pc:docMk/>
            <pc:sldMk cId="3371600295" sldId="313"/>
            <ac:spMk id="1050" creationId="{00000000-0000-0000-0000-000000000000}"/>
          </ac:spMkLst>
        </pc:spChg>
      </pc:sldChg>
      <pc:sldChg chg="new del">
        <pc:chgData name="RUDDY DE  GRACIA" userId="S::info@saludomotica.com::526023ce-2aa5-4399-bb10-098d8cc5c69e" providerId="AD" clId="Web-{4B04E34E-F044-5F36-38A9-0B9D7D90CA5C}" dt="2022-03-10T11:51:08.366" v="76"/>
        <pc:sldMkLst>
          <pc:docMk/>
          <pc:sldMk cId="3364583666" sldId="314"/>
        </pc:sldMkLst>
      </pc:sldChg>
      <pc:sldChg chg="delSp add ord replId delAnim">
        <pc:chgData name="RUDDY DE  GRACIA" userId="S::info@saludomotica.com::526023ce-2aa5-4399-bb10-098d8cc5c69e" providerId="AD" clId="Web-{4B04E34E-F044-5F36-38A9-0B9D7D90CA5C}" dt="2022-03-10T11:57:15.517" v="172"/>
        <pc:sldMkLst>
          <pc:docMk/>
          <pc:sldMk cId="536242589" sldId="315"/>
        </pc:sldMkLst>
        <pc:spChg chg="del">
          <ac:chgData name="RUDDY DE  GRACIA" userId="S::info@saludomotica.com::526023ce-2aa5-4399-bb10-098d8cc5c69e" providerId="AD" clId="Web-{4B04E34E-F044-5F36-38A9-0B9D7D90CA5C}" dt="2022-03-10T11:57:15.517" v="172"/>
          <ac:spMkLst>
            <pc:docMk/>
            <pc:sldMk cId="536242589" sldId="315"/>
            <ac:spMk id="5" creationId="{3BF308AA-1099-49D2-8C42-C8B445786367}"/>
          </ac:spMkLst>
        </pc:spChg>
      </pc:sldChg>
      <pc:sldChg chg="new del">
        <pc:chgData name="RUDDY DE  GRACIA" userId="S::info@saludomotica.com::526023ce-2aa5-4399-bb10-098d8cc5c69e" providerId="AD" clId="Web-{4B04E34E-F044-5F36-38A9-0B9D7D90CA5C}" dt="2022-03-10T11:51:23.163" v="81"/>
        <pc:sldMkLst>
          <pc:docMk/>
          <pc:sldMk cId="7701596" sldId="316"/>
        </pc:sldMkLst>
      </pc:sldChg>
      <pc:sldChg chg="add">
        <pc:chgData name="RUDDY DE  GRACIA" userId="S::info@saludomotica.com::526023ce-2aa5-4399-bb10-098d8cc5c69e" providerId="AD" clId="Web-{4B04E34E-F044-5F36-38A9-0B9D7D90CA5C}" dt="2022-03-10T11:51:31.804" v="82"/>
        <pc:sldMkLst>
          <pc:docMk/>
          <pc:sldMk cId="2611968855" sldId="316"/>
        </pc:sldMkLst>
      </pc:sldChg>
      <pc:sldChg chg="modSp new ord">
        <pc:chgData name="RUDDY DE  GRACIA" userId="S::info@saludomotica.com::526023ce-2aa5-4399-bb10-098d8cc5c69e" providerId="AD" clId="Web-{4B04E34E-F044-5F36-38A9-0B9D7D90CA5C}" dt="2022-03-10T11:52:47.603" v="149" actId="20577"/>
        <pc:sldMkLst>
          <pc:docMk/>
          <pc:sldMk cId="3529354561" sldId="317"/>
        </pc:sldMkLst>
        <pc:spChg chg="mod">
          <ac:chgData name="RUDDY DE  GRACIA" userId="S::info@saludomotica.com::526023ce-2aa5-4399-bb10-098d8cc5c69e" providerId="AD" clId="Web-{4B04E34E-F044-5F36-38A9-0B9D7D90CA5C}" dt="2022-03-10T11:52:41.868" v="148" actId="20577"/>
          <ac:spMkLst>
            <pc:docMk/>
            <pc:sldMk cId="3529354561" sldId="317"/>
            <ac:spMk id="2" creationId="{285FDF1C-1095-4C78-994E-3D3C36C7A2CE}"/>
          </ac:spMkLst>
        </pc:spChg>
        <pc:spChg chg="mod">
          <ac:chgData name="RUDDY DE  GRACIA" userId="S::info@saludomotica.com::526023ce-2aa5-4399-bb10-098d8cc5c69e" providerId="AD" clId="Web-{4B04E34E-F044-5F36-38A9-0B9D7D90CA5C}" dt="2022-03-10T11:52:47.603" v="149" actId="20577"/>
          <ac:spMkLst>
            <pc:docMk/>
            <pc:sldMk cId="3529354561" sldId="317"/>
            <ac:spMk id="3" creationId="{CD5B6053-E04B-4A83-B4CD-DDF4D40C3C1B}"/>
          </ac:spMkLst>
        </pc:spChg>
      </pc:sldChg>
      <pc:sldChg chg="addSp delSp modSp new">
        <pc:chgData name="RUDDY DE  GRACIA" userId="S::info@saludomotica.com::526023ce-2aa5-4399-bb10-098d8cc5c69e" providerId="AD" clId="Web-{4B04E34E-F044-5F36-38A9-0B9D7D90CA5C}" dt="2022-03-10T12:04:28.952" v="551" actId="1076"/>
        <pc:sldMkLst>
          <pc:docMk/>
          <pc:sldMk cId="740805048" sldId="318"/>
        </pc:sldMkLst>
        <pc:spChg chg="add del mod">
          <ac:chgData name="RUDDY DE  GRACIA" userId="S::info@saludomotica.com::526023ce-2aa5-4399-bb10-098d8cc5c69e" providerId="AD" clId="Web-{4B04E34E-F044-5F36-38A9-0B9D7D90CA5C}" dt="2022-03-10T11:54:09.996" v="157"/>
          <ac:spMkLst>
            <pc:docMk/>
            <pc:sldMk cId="740805048" sldId="318"/>
            <ac:spMk id="5" creationId="{02FA421B-84DA-4EC0-AF0F-8653FF4FD5E7}"/>
          </ac:spMkLst>
        </pc:spChg>
        <pc:picChg chg="add mod">
          <ac:chgData name="RUDDY DE  GRACIA" userId="S::info@saludomotica.com::526023ce-2aa5-4399-bb10-098d8cc5c69e" providerId="AD" clId="Web-{4B04E34E-F044-5F36-38A9-0B9D7D90CA5C}" dt="2022-03-10T12:04:28.952" v="551" actId="1076"/>
          <ac:picMkLst>
            <pc:docMk/>
            <pc:sldMk cId="740805048" sldId="318"/>
            <ac:picMk id="4" creationId="{886A3F1E-3B17-4C58-B3A8-AF03D811EA2A}"/>
          </ac:picMkLst>
        </pc:picChg>
      </pc:sldChg>
      <pc:sldChg chg="add del">
        <pc:chgData name="RUDDY DE  GRACIA" userId="S::info@saludomotica.com::526023ce-2aa5-4399-bb10-098d8cc5c69e" providerId="AD" clId="Web-{4B04E34E-F044-5F36-38A9-0B9D7D90CA5C}" dt="2022-03-10T11:51:42.570" v="85"/>
        <pc:sldMkLst>
          <pc:docMk/>
          <pc:sldMk cId="4107180592" sldId="318"/>
        </pc:sldMkLst>
      </pc:sldChg>
      <pc:sldChg chg="addSp modSp new">
        <pc:chgData name="RUDDY DE  GRACIA" userId="S::info@saludomotica.com::526023ce-2aa5-4399-bb10-098d8cc5c69e" providerId="AD" clId="Web-{4B04E34E-F044-5F36-38A9-0B9D7D90CA5C}" dt="2022-03-10T11:57:25.939" v="174" actId="1076"/>
        <pc:sldMkLst>
          <pc:docMk/>
          <pc:sldMk cId="552240362" sldId="319"/>
        </pc:sldMkLst>
        <pc:picChg chg="add mod">
          <ac:chgData name="RUDDY DE  GRACIA" userId="S::info@saludomotica.com::526023ce-2aa5-4399-bb10-098d8cc5c69e" providerId="AD" clId="Web-{4B04E34E-F044-5F36-38A9-0B9D7D90CA5C}" dt="2022-03-10T11:57:25.939" v="174" actId="1076"/>
          <ac:picMkLst>
            <pc:docMk/>
            <pc:sldMk cId="552240362" sldId="319"/>
            <ac:picMk id="4" creationId="{5570BF84-E0E7-4670-9529-A72A77CA6007}"/>
          </ac:picMkLst>
        </pc:picChg>
      </pc:sldChg>
      <pc:sldChg chg="modSp new">
        <pc:chgData name="RUDDY DE  GRACIA" userId="S::info@saludomotica.com::526023ce-2aa5-4399-bb10-098d8cc5c69e" providerId="AD" clId="Web-{4B04E34E-F044-5F36-38A9-0B9D7D90CA5C}" dt="2022-03-10T12:03:25.778" v="512" actId="20577"/>
        <pc:sldMkLst>
          <pc:docMk/>
          <pc:sldMk cId="2468780560" sldId="320"/>
        </pc:sldMkLst>
        <pc:spChg chg="mod">
          <ac:chgData name="RUDDY DE  GRACIA" userId="S::info@saludomotica.com::526023ce-2aa5-4399-bb10-098d8cc5c69e" providerId="AD" clId="Web-{4B04E34E-F044-5F36-38A9-0B9D7D90CA5C}" dt="2022-03-10T12:03:25.778" v="512" actId="20577"/>
          <ac:spMkLst>
            <pc:docMk/>
            <pc:sldMk cId="2468780560" sldId="320"/>
            <ac:spMk id="3" creationId="{6794385C-1B66-4245-BBA4-8C5D8FD5F3FB}"/>
          </ac:spMkLst>
        </pc:spChg>
      </pc:sldChg>
      <pc:sldChg chg="modSp new">
        <pc:chgData name="RUDDY DE  GRACIA" userId="S::info@saludomotica.com::526023ce-2aa5-4399-bb10-098d8cc5c69e" providerId="AD" clId="Web-{4B04E34E-F044-5F36-38A9-0B9D7D90CA5C}" dt="2022-03-10T12:00:53.352" v="407" actId="20577"/>
        <pc:sldMkLst>
          <pc:docMk/>
          <pc:sldMk cId="3141108260" sldId="321"/>
        </pc:sldMkLst>
        <pc:spChg chg="mod">
          <ac:chgData name="RUDDY DE  GRACIA" userId="S::info@saludomotica.com::526023ce-2aa5-4399-bb10-098d8cc5c69e" providerId="AD" clId="Web-{4B04E34E-F044-5F36-38A9-0B9D7D90CA5C}" dt="2022-03-10T12:00:53.352" v="407" actId="20577"/>
          <ac:spMkLst>
            <pc:docMk/>
            <pc:sldMk cId="3141108260" sldId="321"/>
            <ac:spMk id="3" creationId="{C72E0352-9039-48C8-9383-09DF3A6A1017}"/>
          </ac:spMkLst>
        </pc:spChg>
      </pc:sldChg>
      <pc:sldChg chg="modSp new">
        <pc:chgData name="RUDDY DE  GRACIA" userId="S::info@saludomotica.com::526023ce-2aa5-4399-bb10-098d8cc5c69e" providerId="AD" clId="Web-{4B04E34E-F044-5F36-38A9-0B9D7D90CA5C}" dt="2022-03-10T12:03:42.920" v="547" actId="20577"/>
        <pc:sldMkLst>
          <pc:docMk/>
          <pc:sldMk cId="3502793715" sldId="322"/>
        </pc:sldMkLst>
        <pc:spChg chg="mod">
          <ac:chgData name="RUDDY DE  GRACIA" userId="S::info@saludomotica.com::526023ce-2aa5-4399-bb10-098d8cc5c69e" providerId="AD" clId="Web-{4B04E34E-F044-5F36-38A9-0B9D7D90CA5C}" dt="2022-03-10T12:03:42.920" v="547" actId="20577"/>
          <ac:spMkLst>
            <pc:docMk/>
            <pc:sldMk cId="3502793715" sldId="322"/>
            <ac:spMk id="3" creationId="{02797D63-5B89-4D92-A239-8C688A156150}"/>
          </ac:spMkLst>
        </pc:spChg>
      </pc:sldChg>
      <pc:sldChg chg="new">
        <pc:chgData name="RUDDY DE  GRACIA" userId="S::info@saludomotica.com::526023ce-2aa5-4399-bb10-098d8cc5c69e" providerId="AD" clId="Web-{4B04E34E-F044-5F36-38A9-0B9D7D90CA5C}" dt="2022-03-10T12:07:02.050" v="552"/>
        <pc:sldMkLst>
          <pc:docMk/>
          <pc:sldMk cId="744328802" sldId="323"/>
        </pc:sldMkLst>
      </pc:sldChg>
      <pc:sldChg chg="new">
        <pc:chgData name="RUDDY DE  GRACIA" userId="S::info@saludomotica.com::526023ce-2aa5-4399-bb10-098d8cc5c69e" providerId="AD" clId="Web-{4B04E34E-F044-5F36-38A9-0B9D7D90CA5C}" dt="2022-03-10T12:07:02.832" v="553"/>
        <pc:sldMkLst>
          <pc:docMk/>
          <pc:sldMk cId="908771232" sldId="324"/>
        </pc:sldMkLst>
      </pc:sldChg>
    </pc:docChg>
  </pc:docChgLst>
  <pc:docChgLst>
    <pc:chgData name="RUDDY DE  GRACIA" userId="S::info@saludomotica.com::526023ce-2aa5-4399-bb10-098d8cc5c69e" providerId="AD" clId="Web-{7E39F2EA-21D4-F9D2-0F83-A78444AF93D8}"/>
    <pc:docChg chg="addSld delSld modSld sldOrd">
      <pc:chgData name="RUDDY DE  GRACIA" userId="S::info@saludomotica.com::526023ce-2aa5-4399-bb10-098d8cc5c69e" providerId="AD" clId="Web-{7E39F2EA-21D4-F9D2-0F83-A78444AF93D8}" dt="2022-03-14T12:21:59.666" v="493" actId="1076"/>
      <pc:docMkLst>
        <pc:docMk/>
      </pc:docMkLst>
      <pc:sldChg chg="modSp">
        <pc:chgData name="RUDDY DE  GRACIA" userId="S::info@saludomotica.com::526023ce-2aa5-4399-bb10-098d8cc5c69e" providerId="AD" clId="Web-{7E39F2EA-21D4-F9D2-0F83-A78444AF93D8}" dt="2022-03-14T12:10:19.728" v="11" actId="1076"/>
        <pc:sldMkLst>
          <pc:docMk/>
          <pc:sldMk cId="520481313" sldId="278"/>
        </pc:sldMkLst>
        <pc:spChg chg="mod">
          <ac:chgData name="RUDDY DE  GRACIA" userId="S::info@saludomotica.com::526023ce-2aa5-4399-bb10-098d8cc5c69e" providerId="AD" clId="Web-{7E39F2EA-21D4-F9D2-0F83-A78444AF93D8}" dt="2022-03-14T12:10:19.728" v="11" actId="1076"/>
          <ac:spMkLst>
            <pc:docMk/>
            <pc:sldMk cId="520481313" sldId="278"/>
            <ac:spMk id="11" creationId="{3AEE753D-B0EC-4F0D-961F-506ECC3C9285}"/>
          </ac:spMkLst>
        </pc:spChg>
      </pc:sldChg>
      <pc:sldChg chg="modSp">
        <pc:chgData name="RUDDY DE  GRACIA" userId="S::info@saludomotica.com::526023ce-2aa5-4399-bb10-098d8cc5c69e" providerId="AD" clId="Web-{7E39F2EA-21D4-F9D2-0F83-A78444AF93D8}" dt="2022-03-14T12:07:26.208" v="1" actId="1076"/>
        <pc:sldMkLst>
          <pc:docMk/>
          <pc:sldMk cId="2894959927" sldId="283"/>
        </pc:sldMkLst>
        <pc:spChg chg="mod">
          <ac:chgData name="RUDDY DE  GRACIA" userId="S::info@saludomotica.com::526023ce-2aa5-4399-bb10-098d8cc5c69e" providerId="AD" clId="Web-{7E39F2EA-21D4-F9D2-0F83-A78444AF93D8}" dt="2022-03-14T12:07:26.208" v="1" actId="1076"/>
          <ac:spMkLst>
            <pc:docMk/>
            <pc:sldMk cId="2894959927" sldId="283"/>
            <ac:spMk id="28" creationId="{87A2D64A-64D3-458B-A5A0-497A20204EB8}"/>
          </ac:spMkLst>
        </pc:spChg>
      </pc:sldChg>
      <pc:sldChg chg="addSp delSp modSp new del">
        <pc:chgData name="RUDDY DE  GRACIA" userId="S::info@saludomotica.com::526023ce-2aa5-4399-bb10-098d8cc5c69e" providerId="AD" clId="Web-{7E39F2EA-21D4-F9D2-0F83-A78444AF93D8}" dt="2022-03-14T12:09:19.742" v="8"/>
        <pc:sldMkLst>
          <pc:docMk/>
          <pc:sldMk cId="677093228" sldId="325"/>
        </pc:sldMkLst>
        <pc:spChg chg="add del mod">
          <ac:chgData name="RUDDY DE  GRACIA" userId="S::info@saludomotica.com::526023ce-2aa5-4399-bb10-098d8cc5c69e" providerId="AD" clId="Web-{7E39F2EA-21D4-F9D2-0F83-A78444AF93D8}" dt="2022-03-14T12:09:07.711" v="6"/>
          <ac:spMkLst>
            <pc:docMk/>
            <pc:sldMk cId="677093228" sldId="325"/>
            <ac:spMk id="4" creationId="{30A64989-1067-4068-9D66-8AA16DB728E6}"/>
          </ac:spMkLst>
        </pc:spChg>
      </pc:sldChg>
      <pc:sldChg chg="addSp delSp modSp add ord replId delAnim">
        <pc:chgData name="RUDDY DE  GRACIA" userId="S::info@saludomotica.com::526023ce-2aa5-4399-bb10-098d8cc5c69e" providerId="AD" clId="Web-{7E39F2EA-21D4-F9D2-0F83-A78444AF93D8}" dt="2022-03-14T12:21:59.666" v="493" actId="1076"/>
        <pc:sldMkLst>
          <pc:docMk/>
          <pc:sldMk cId="419380415" sldId="326"/>
        </pc:sldMkLst>
        <pc:spChg chg="mod">
          <ac:chgData name="RUDDY DE  GRACIA" userId="S::info@saludomotica.com::526023ce-2aa5-4399-bb10-098d8cc5c69e" providerId="AD" clId="Web-{7E39F2EA-21D4-F9D2-0F83-A78444AF93D8}" dt="2022-03-14T12:19:53.069" v="398" actId="20577"/>
          <ac:spMkLst>
            <pc:docMk/>
            <pc:sldMk cId="419380415" sldId="326"/>
            <ac:spMk id="3281" creationId="{250BF37F-9247-42D3-B0B4-48C63E1ACFBA}"/>
          </ac:spMkLst>
        </pc:spChg>
        <pc:graphicFrameChg chg="mod modGraphic">
          <ac:chgData name="RUDDY DE  GRACIA" userId="S::info@saludomotica.com::526023ce-2aa5-4399-bb10-098d8cc5c69e" providerId="AD" clId="Web-{7E39F2EA-21D4-F9D2-0F83-A78444AF93D8}" dt="2022-03-14T12:21:57.244" v="492" actId="20577"/>
          <ac:graphicFrameMkLst>
            <pc:docMk/>
            <pc:sldMk cId="419380415" sldId="326"/>
            <ac:graphicFrameMk id="2018" creationId="{D8D29022-85DF-4758-A175-8B7FEF09D077}"/>
          </ac:graphicFrameMkLst>
        </pc:graphicFrameChg>
        <pc:picChg chg="add mod">
          <ac:chgData name="RUDDY DE  GRACIA" userId="S::info@saludomotica.com::526023ce-2aa5-4399-bb10-098d8cc5c69e" providerId="AD" clId="Web-{7E39F2EA-21D4-F9D2-0F83-A78444AF93D8}" dt="2022-03-14T12:11:33.355" v="15" actId="1076"/>
          <ac:picMkLst>
            <pc:docMk/>
            <pc:sldMk cId="419380415" sldId="326"/>
            <ac:picMk id="13" creationId="{3F243FC8-9625-4BD8-A414-CE610DE80B63}"/>
          </ac:picMkLst>
        </pc:picChg>
        <pc:picChg chg="del">
          <ac:chgData name="RUDDY DE  GRACIA" userId="S::info@saludomotica.com::526023ce-2aa5-4399-bb10-098d8cc5c69e" providerId="AD" clId="Web-{7E39F2EA-21D4-F9D2-0F83-A78444AF93D8}" dt="2022-03-14T12:09:33.961" v="10"/>
          <ac:picMkLst>
            <pc:docMk/>
            <pc:sldMk cId="419380415" sldId="326"/>
            <ac:picMk id="31" creationId="{0B289FE3-EB98-4811-A507-906899D30CCC}"/>
          </ac:picMkLst>
        </pc:picChg>
        <pc:picChg chg="del">
          <ac:chgData name="RUDDY DE  GRACIA" userId="S::info@saludomotica.com::526023ce-2aa5-4399-bb10-098d8cc5c69e" providerId="AD" clId="Web-{7E39F2EA-21D4-F9D2-0F83-A78444AF93D8}" dt="2022-03-14T12:20:41.023" v="403"/>
          <ac:picMkLst>
            <pc:docMk/>
            <pc:sldMk cId="419380415" sldId="326"/>
            <ac:picMk id="4002" creationId="{995EFA34-1E00-41FD-AFA4-7366A1BC408A}"/>
          </ac:picMkLst>
        </pc:picChg>
        <pc:picChg chg="del">
          <ac:chgData name="RUDDY DE  GRACIA" userId="S::info@saludomotica.com::526023ce-2aa5-4399-bb10-098d8cc5c69e" providerId="AD" clId="Web-{7E39F2EA-21D4-F9D2-0F83-A78444AF93D8}" dt="2022-03-14T12:20:19.132" v="400"/>
          <ac:picMkLst>
            <pc:docMk/>
            <pc:sldMk cId="419380415" sldId="326"/>
            <ac:picMk id="4005" creationId="{8391F613-B049-4929-87BA-899F2CE97ADF}"/>
          </ac:picMkLst>
        </pc:picChg>
        <pc:picChg chg="del">
          <ac:chgData name="RUDDY DE  GRACIA" userId="S::info@saludomotica.com::526023ce-2aa5-4399-bb10-098d8cc5c69e" providerId="AD" clId="Web-{7E39F2EA-21D4-F9D2-0F83-A78444AF93D8}" dt="2022-03-14T12:20:23.632" v="401"/>
          <ac:picMkLst>
            <pc:docMk/>
            <pc:sldMk cId="419380415" sldId="326"/>
            <ac:picMk id="4010" creationId="{EFFDB71F-0AEA-4F05-A05F-395B3B370981}"/>
          </ac:picMkLst>
        </pc:picChg>
        <pc:picChg chg="mod">
          <ac:chgData name="RUDDY DE  GRACIA" userId="S::info@saludomotica.com::526023ce-2aa5-4399-bb10-098d8cc5c69e" providerId="AD" clId="Web-{7E39F2EA-21D4-F9D2-0F83-A78444AF93D8}" dt="2022-03-14T12:20:31.070" v="402" actId="1076"/>
          <ac:picMkLst>
            <pc:docMk/>
            <pc:sldMk cId="419380415" sldId="326"/>
            <ac:picMk id="4011" creationId="{7E186C9C-92B8-4805-8AA7-1DD1CEABEE83}"/>
          </ac:picMkLst>
        </pc:picChg>
        <pc:picChg chg="del">
          <ac:chgData name="RUDDY DE  GRACIA" userId="S::info@saludomotica.com::526023ce-2aa5-4399-bb10-098d8cc5c69e" providerId="AD" clId="Web-{7E39F2EA-21D4-F9D2-0F83-A78444AF93D8}" dt="2022-03-14T12:20:52.930" v="404"/>
          <ac:picMkLst>
            <pc:docMk/>
            <pc:sldMk cId="419380415" sldId="326"/>
            <ac:picMk id="4012" creationId="{78088C86-A83C-452C-9046-03525163DFE5}"/>
          </ac:picMkLst>
        </pc:picChg>
        <pc:picChg chg="mod">
          <ac:chgData name="RUDDY DE  GRACIA" userId="S::info@saludomotica.com::526023ce-2aa5-4399-bb10-098d8cc5c69e" providerId="AD" clId="Web-{7E39F2EA-21D4-F9D2-0F83-A78444AF93D8}" dt="2022-03-14T12:21:59.666" v="493" actId="1076"/>
          <ac:picMkLst>
            <pc:docMk/>
            <pc:sldMk cId="419380415" sldId="326"/>
            <ac:picMk id="4013" creationId="{22D5A76A-61A2-4809-B993-7E3FC186DBB7}"/>
          </ac:picMkLst>
        </pc:picChg>
      </pc:sldChg>
    </pc:docChg>
  </pc:docChgLst>
  <pc:docChgLst>
    <pc:chgData name="RUDDY DE  GRACIA" userId="S::info@saludomotica.com::526023ce-2aa5-4399-bb10-098d8cc5c69e" providerId="AD" clId="Web-{4B1D0891-F6B2-5812-E3B4-067CA00E5BAD}"/>
    <pc:docChg chg="modSld">
      <pc:chgData name="RUDDY DE  GRACIA" userId="S::info@saludomotica.com::526023ce-2aa5-4399-bb10-098d8cc5c69e" providerId="AD" clId="Web-{4B1D0891-F6B2-5812-E3B4-067CA00E5BAD}" dt="2022-04-20T12:23:49.232" v="2" actId="1076"/>
      <pc:docMkLst>
        <pc:docMk/>
      </pc:docMkLst>
      <pc:sldChg chg="modSp">
        <pc:chgData name="RUDDY DE  GRACIA" userId="S::info@saludomotica.com::526023ce-2aa5-4399-bb10-098d8cc5c69e" providerId="AD" clId="Web-{4B1D0891-F6B2-5812-E3B4-067CA00E5BAD}" dt="2022-04-20T12:23:49.232" v="2" actId="1076"/>
        <pc:sldMkLst>
          <pc:docMk/>
          <pc:sldMk cId="435462735" sldId="391"/>
        </pc:sldMkLst>
        <pc:picChg chg="mod">
          <ac:chgData name="RUDDY DE  GRACIA" userId="S::info@saludomotica.com::526023ce-2aa5-4399-bb10-098d8cc5c69e" providerId="AD" clId="Web-{4B1D0891-F6B2-5812-E3B4-067CA00E5BAD}" dt="2022-04-20T12:23:49.232" v="2" actId="1076"/>
          <ac:picMkLst>
            <pc:docMk/>
            <pc:sldMk cId="435462735" sldId="391"/>
            <ac:picMk id="4" creationId="{C0E88569-64D9-E299-A239-984A4E147DEA}"/>
          </ac:picMkLst>
        </pc:picChg>
      </pc:sldChg>
    </pc:docChg>
  </pc:docChgLst>
  <pc:docChgLst>
    <pc:chgData name="RUDDY DE  GRACIA" userId="S::info@saludomotica.com::526023ce-2aa5-4399-bb10-098d8cc5c69e" providerId="AD" clId="Web-{9ABE41CA-0032-3B58-7DF8-CEC546885CB6}"/>
    <pc:docChg chg="modSld">
      <pc:chgData name="RUDDY DE  GRACIA" userId="S::info@saludomotica.com::526023ce-2aa5-4399-bb10-098d8cc5c69e" providerId="AD" clId="Web-{9ABE41CA-0032-3B58-7DF8-CEC546885CB6}" dt="2022-03-11T13:29:44.406" v="6" actId="14100"/>
      <pc:docMkLst>
        <pc:docMk/>
      </pc:docMkLst>
      <pc:sldChg chg="modSp">
        <pc:chgData name="RUDDY DE  GRACIA" userId="S::info@saludomotica.com::526023ce-2aa5-4399-bb10-098d8cc5c69e" providerId="AD" clId="Web-{9ABE41CA-0032-3B58-7DF8-CEC546885CB6}" dt="2022-03-11T13:29:44.406" v="6" actId="14100"/>
        <pc:sldMkLst>
          <pc:docMk/>
          <pc:sldMk cId="673795549" sldId="296"/>
        </pc:sldMkLst>
        <pc:spChg chg="mod">
          <ac:chgData name="RUDDY DE  GRACIA" userId="S::info@saludomotica.com::526023ce-2aa5-4399-bb10-098d8cc5c69e" providerId="AD" clId="Web-{9ABE41CA-0032-3B58-7DF8-CEC546885CB6}" dt="2022-03-11T13:29:44.406" v="6" actId="14100"/>
          <ac:spMkLst>
            <pc:docMk/>
            <pc:sldMk cId="673795549" sldId="296"/>
            <ac:spMk id="3" creationId="{B49A501E-60A4-4ECA-A7FA-C74EE962C42B}"/>
          </ac:spMkLst>
        </pc:spChg>
      </pc:sldChg>
    </pc:docChg>
  </pc:docChgLst>
  <pc:docChgLst>
    <pc:chgData name="RUDDY DE  GRACIA" userId="S::info@saludomotica.com::526023ce-2aa5-4399-bb10-098d8cc5c69e" providerId="AD" clId="Web-{0067A454-4D77-797C-79AA-229C4B82F942}"/>
    <pc:docChg chg="modSld">
      <pc:chgData name="RUDDY DE  GRACIA" userId="S::info@saludomotica.com::526023ce-2aa5-4399-bb10-098d8cc5c69e" providerId="AD" clId="Web-{0067A454-4D77-797C-79AA-229C4B82F942}" dt="2022-02-28T17:34:54.697" v="3" actId="1076"/>
      <pc:docMkLst>
        <pc:docMk/>
      </pc:docMkLst>
      <pc:sldChg chg="delSp modSp">
        <pc:chgData name="RUDDY DE  GRACIA" userId="S::info@saludomotica.com::526023ce-2aa5-4399-bb10-098d8cc5c69e" providerId="AD" clId="Web-{0067A454-4D77-797C-79AA-229C4B82F942}" dt="2022-02-28T17:34:54.697" v="3" actId="1076"/>
        <pc:sldMkLst>
          <pc:docMk/>
          <pc:sldMk cId="1785983399" sldId="277"/>
        </pc:sldMkLst>
        <pc:spChg chg="del">
          <ac:chgData name="RUDDY DE  GRACIA" userId="S::info@saludomotica.com::526023ce-2aa5-4399-bb10-098d8cc5c69e" providerId="AD" clId="Web-{0067A454-4D77-797C-79AA-229C4B82F942}" dt="2022-02-28T17:34:47.384" v="2"/>
          <ac:spMkLst>
            <pc:docMk/>
            <pc:sldMk cId="1785983399" sldId="277"/>
            <ac:spMk id="3" creationId="{11629F5E-B3FD-47F8-A136-6EF9D8299B61}"/>
          </ac:spMkLst>
        </pc:spChg>
        <pc:picChg chg="mod">
          <ac:chgData name="RUDDY DE  GRACIA" userId="S::info@saludomotica.com::526023ce-2aa5-4399-bb10-098d8cc5c69e" providerId="AD" clId="Web-{0067A454-4D77-797C-79AA-229C4B82F942}" dt="2022-02-28T17:34:54.697" v="3" actId="1076"/>
          <ac:picMkLst>
            <pc:docMk/>
            <pc:sldMk cId="1785983399" sldId="277"/>
            <ac:picMk id="4" creationId="{03FFDF40-CAA2-40AC-952A-C15A429221AB}"/>
          </ac:picMkLst>
        </pc:picChg>
      </pc:sldChg>
    </pc:docChg>
  </pc:docChgLst>
  <pc:docChgLst>
    <pc:chgData name="RUDDY DE  GRACIA" userId="S::info@saludomotica.com::526023ce-2aa5-4399-bb10-098d8cc5c69e" providerId="AD" clId="Web-{B0B511DA-C446-34EE-675A-25981D519400}"/>
    <pc:docChg chg="addSld delSld modSld sldOrd">
      <pc:chgData name="RUDDY DE  GRACIA" userId="S::info@saludomotica.com::526023ce-2aa5-4399-bb10-098d8cc5c69e" providerId="AD" clId="Web-{B0B511DA-C446-34EE-675A-25981D519400}" dt="2022-04-06T20:15:12.492" v="408"/>
      <pc:docMkLst>
        <pc:docMk/>
      </pc:docMkLst>
      <pc:sldChg chg="ord">
        <pc:chgData name="RUDDY DE  GRACIA" userId="S::info@saludomotica.com::526023ce-2aa5-4399-bb10-098d8cc5c69e" providerId="AD" clId="Web-{B0B511DA-C446-34EE-675A-25981D519400}" dt="2022-04-06T20:12:03.064" v="347"/>
        <pc:sldMkLst>
          <pc:docMk/>
          <pc:sldMk cId="561560478" sldId="365"/>
        </pc:sldMkLst>
      </pc:sldChg>
      <pc:sldChg chg="ord">
        <pc:chgData name="RUDDY DE  GRACIA" userId="S::info@saludomotica.com::526023ce-2aa5-4399-bb10-098d8cc5c69e" providerId="AD" clId="Web-{B0B511DA-C446-34EE-675A-25981D519400}" dt="2022-04-06T20:15:06.632" v="407"/>
        <pc:sldMkLst>
          <pc:docMk/>
          <pc:sldMk cId="4234403080" sldId="366"/>
        </pc:sldMkLst>
      </pc:sldChg>
      <pc:sldChg chg="del">
        <pc:chgData name="RUDDY DE  GRACIA" userId="S::info@saludomotica.com::526023ce-2aa5-4399-bb10-098d8cc5c69e" providerId="AD" clId="Web-{B0B511DA-C446-34EE-675A-25981D519400}" dt="2022-04-06T19:55:43.157" v="238"/>
        <pc:sldMkLst>
          <pc:docMk/>
          <pc:sldMk cId="1419524908" sldId="367"/>
        </pc:sldMkLst>
      </pc:sldChg>
      <pc:sldChg chg="del">
        <pc:chgData name="RUDDY DE  GRACIA" userId="S::info@saludomotica.com::526023ce-2aa5-4399-bb10-098d8cc5c69e" providerId="AD" clId="Web-{B0B511DA-C446-34EE-675A-25981D519400}" dt="2022-04-06T20:11:36.016" v="340"/>
        <pc:sldMkLst>
          <pc:docMk/>
          <pc:sldMk cId="3554568860" sldId="379"/>
        </pc:sldMkLst>
      </pc:sldChg>
      <pc:sldChg chg="addSp modSp">
        <pc:chgData name="RUDDY DE  GRACIA" userId="S::info@saludomotica.com::526023ce-2aa5-4399-bb10-098d8cc5c69e" providerId="AD" clId="Web-{B0B511DA-C446-34EE-675A-25981D519400}" dt="2022-04-06T19:09:14.203" v="29"/>
        <pc:sldMkLst>
          <pc:docMk/>
          <pc:sldMk cId="2826347571" sldId="381"/>
        </pc:sldMkLst>
        <pc:spChg chg="add mod">
          <ac:chgData name="RUDDY DE  GRACIA" userId="S::info@saludomotica.com::526023ce-2aa5-4399-bb10-098d8cc5c69e" providerId="AD" clId="Web-{B0B511DA-C446-34EE-675A-25981D519400}" dt="2022-04-06T19:09:14.203" v="29"/>
          <ac:spMkLst>
            <pc:docMk/>
            <pc:sldMk cId="2826347571" sldId="381"/>
            <ac:spMk id="7" creationId="{40C37BA4-3007-330E-94FF-07B97111AC34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19:09:14.171" v="27"/>
          <ac:picMkLst>
            <pc:docMk/>
            <pc:sldMk cId="2826347571" sldId="381"/>
            <ac:picMk id="5" creationId="{DDC4D725-7C3C-0B1F-0C95-73C39DCCFAD6}"/>
          </ac:picMkLst>
        </pc:picChg>
      </pc:sldChg>
      <pc:sldChg chg="modSp">
        <pc:chgData name="RUDDY DE  GRACIA" userId="S::info@saludomotica.com::526023ce-2aa5-4399-bb10-098d8cc5c69e" providerId="AD" clId="Web-{B0B511DA-C446-34EE-675A-25981D519400}" dt="2022-04-06T19:21:11.512" v="60" actId="1076"/>
        <pc:sldMkLst>
          <pc:docMk/>
          <pc:sldMk cId="441516354" sldId="383"/>
        </pc:sldMkLst>
        <pc:picChg chg="mod">
          <ac:chgData name="RUDDY DE  GRACIA" userId="S::info@saludomotica.com::526023ce-2aa5-4399-bb10-098d8cc5c69e" providerId="AD" clId="Web-{B0B511DA-C446-34EE-675A-25981D519400}" dt="2022-04-06T19:21:11.512" v="60" actId="1076"/>
          <ac:picMkLst>
            <pc:docMk/>
            <pc:sldMk cId="441516354" sldId="383"/>
            <ac:picMk id="4" creationId="{D725D298-0069-1C23-2460-FE394ADA75C1}"/>
          </ac:picMkLst>
        </pc:picChg>
      </pc:sldChg>
      <pc:sldChg chg="addSp delSp modSp new ord">
        <pc:chgData name="RUDDY DE  GRACIA" userId="S::info@saludomotica.com::526023ce-2aa5-4399-bb10-098d8cc5c69e" providerId="AD" clId="Web-{B0B511DA-C446-34EE-675A-25981D519400}" dt="2022-04-06T19:52:26.385" v="146"/>
        <pc:sldMkLst>
          <pc:docMk/>
          <pc:sldMk cId="767697406" sldId="389"/>
        </pc:sldMkLst>
        <pc:spChg chg="mod">
          <ac:chgData name="RUDDY DE  GRACIA" userId="S::info@saludomotica.com::526023ce-2aa5-4399-bb10-098d8cc5c69e" providerId="AD" clId="Web-{B0B511DA-C446-34EE-675A-25981D519400}" dt="2022-04-06T19:08:05.573" v="20" actId="20577"/>
          <ac:spMkLst>
            <pc:docMk/>
            <pc:sldMk cId="767697406" sldId="389"/>
            <ac:spMk id="2" creationId="{DB47B639-4ECD-4F85-202F-B1CF5FE2EEE3}"/>
          </ac:spMkLst>
        </pc:spChg>
        <pc:spChg chg="add del mod">
          <ac:chgData name="RUDDY DE  GRACIA" userId="S::info@saludomotica.com::526023ce-2aa5-4399-bb10-098d8cc5c69e" providerId="AD" clId="Web-{B0B511DA-C446-34EE-675A-25981D519400}" dt="2022-04-06T19:06:59.476" v="12"/>
          <ac:spMkLst>
            <pc:docMk/>
            <pc:sldMk cId="767697406" sldId="389"/>
            <ac:spMk id="5" creationId="{3E4951ED-2629-38F2-3DDB-9E82EC20B8C3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19:08:25.543" v="25" actId="1076"/>
          <ac:picMkLst>
            <pc:docMk/>
            <pc:sldMk cId="767697406" sldId="389"/>
            <ac:picMk id="4" creationId="{1DFE7E19-B16A-0C86-3760-DE5D037B4109}"/>
          </ac:picMkLst>
        </pc:picChg>
      </pc:sldChg>
      <pc:sldChg chg="addSp delSp modSp new ord">
        <pc:chgData name="RUDDY DE  GRACIA" userId="S::info@saludomotica.com::526023ce-2aa5-4399-bb10-098d8cc5c69e" providerId="AD" clId="Web-{B0B511DA-C446-34EE-675A-25981D519400}" dt="2022-04-06T20:11:20.485" v="339"/>
        <pc:sldMkLst>
          <pc:docMk/>
          <pc:sldMk cId="304569128" sldId="390"/>
        </pc:sldMkLst>
        <pc:spChg chg="add del mod">
          <ac:chgData name="RUDDY DE  GRACIA" userId="S::info@saludomotica.com::526023ce-2aa5-4399-bb10-098d8cc5c69e" providerId="AD" clId="Web-{B0B511DA-C446-34EE-675A-25981D519400}" dt="2022-04-06T19:10:21.988" v="41"/>
          <ac:spMkLst>
            <pc:docMk/>
            <pc:sldMk cId="304569128" sldId="390"/>
            <ac:spMk id="7" creationId="{0B217DD9-6D10-CAD8-6F9B-05EDD3AD244C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19:10:50.802" v="48" actId="14100"/>
          <ac:picMkLst>
            <pc:docMk/>
            <pc:sldMk cId="304569128" sldId="390"/>
            <ac:picMk id="5" creationId="{D1B3D4C9-33F9-6B89-14C8-7EAF1465F5D9}"/>
          </ac:picMkLst>
        </pc:picChg>
      </pc:sldChg>
      <pc:sldChg chg="addSp delSp modSp new">
        <pc:chgData name="RUDDY DE  GRACIA" userId="S::info@saludomotica.com::526023ce-2aa5-4399-bb10-098d8cc5c69e" providerId="AD" clId="Web-{B0B511DA-C446-34EE-675A-25981D519400}" dt="2022-04-06T19:20:34.807" v="58" actId="1076"/>
        <pc:sldMkLst>
          <pc:docMk/>
          <pc:sldMk cId="435462735" sldId="391"/>
        </pc:sldMkLst>
        <pc:spChg chg="add del mod">
          <ac:chgData name="RUDDY DE  GRACIA" userId="S::info@saludomotica.com::526023ce-2aa5-4399-bb10-098d8cc5c69e" providerId="AD" clId="Web-{B0B511DA-C446-34EE-675A-25981D519400}" dt="2022-04-06T19:20:28.556" v="56"/>
          <ac:spMkLst>
            <pc:docMk/>
            <pc:sldMk cId="435462735" sldId="391"/>
            <ac:spMk id="5" creationId="{BFE778F8-9F9E-1CDF-9611-EBD1CACA2D37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19:20:34.807" v="58" actId="1076"/>
          <ac:picMkLst>
            <pc:docMk/>
            <pc:sldMk cId="435462735" sldId="391"/>
            <ac:picMk id="4" creationId="{C0E88569-64D9-E299-A239-984A4E147DEA}"/>
          </ac:picMkLst>
        </pc:picChg>
      </pc:sldChg>
      <pc:sldChg chg="addSp delSp modSp new ord">
        <pc:chgData name="RUDDY DE  GRACIA" userId="S::info@saludomotica.com::526023ce-2aa5-4399-bb10-098d8cc5c69e" providerId="AD" clId="Web-{B0B511DA-C446-34EE-675A-25981D519400}" dt="2022-04-06T19:55:16.938" v="237"/>
        <pc:sldMkLst>
          <pc:docMk/>
          <pc:sldMk cId="3175009703" sldId="392"/>
        </pc:sldMkLst>
        <pc:spChg chg="mod">
          <ac:chgData name="RUDDY DE  GRACIA" userId="S::info@saludomotica.com::526023ce-2aa5-4399-bb10-098d8cc5c69e" providerId="AD" clId="Web-{B0B511DA-C446-34EE-675A-25981D519400}" dt="2022-04-06T19:49:22.739" v="113" actId="20577"/>
          <ac:spMkLst>
            <pc:docMk/>
            <pc:sldMk cId="3175009703" sldId="392"/>
            <ac:spMk id="2" creationId="{40D95BCD-64C3-A138-4573-87D75A6D1FF8}"/>
          </ac:spMkLst>
        </pc:spChg>
        <pc:spChg chg="add del mod">
          <ac:chgData name="RUDDY DE  GRACIA" userId="S::info@saludomotica.com::526023ce-2aa5-4399-bb10-098d8cc5c69e" providerId="AD" clId="Web-{B0B511DA-C446-34EE-675A-25981D519400}" dt="2022-04-06T19:47:56.205" v="72"/>
          <ac:spMkLst>
            <pc:docMk/>
            <pc:sldMk cId="3175009703" sldId="392"/>
            <ac:spMk id="5" creationId="{1E320404-C84C-94F2-8D47-882A832AAB25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19:48:30.253" v="77" actId="1076"/>
          <ac:picMkLst>
            <pc:docMk/>
            <pc:sldMk cId="3175009703" sldId="392"/>
            <ac:picMk id="4" creationId="{4E6CF6F8-BCC6-5832-FA2A-C7E3CE4A1112}"/>
          </ac:picMkLst>
        </pc:picChg>
      </pc:sldChg>
      <pc:sldChg chg="modSp">
        <pc:chgData name="RUDDY DE  GRACIA" userId="S::info@saludomotica.com::526023ce-2aa5-4399-bb10-098d8cc5c69e" providerId="AD" clId="Web-{B0B511DA-C446-34EE-675A-25981D519400}" dt="2022-04-06T19:55:11.203" v="235" actId="20577"/>
        <pc:sldMkLst>
          <pc:docMk/>
          <pc:sldMk cId="751715969" sldId="393"/>
        </pc:sldMkLst>
        <pc:spChg chg="mod">
          <ac:chgData name="RUDDY DE  GRACIA" userId="S::info@saludomotica.com::526023ce-2aa5-4399-bb10-098d8cc5c69e" providerId="AD" clId="Web-{B0B511DA-C446-34EE-675A-25981D519400}" dt="2022-04-06T19:55:11.203" v="235" actId="20577"/>
          <ac:spMkLst>
            <pc:docMk/>
            <pc:sldMk cId="751715969" sldId="393"/>
            <ac:spMk id="3" creationId="{EE2BB3C3-1DE3-3FA5-5C43-78DB9AC3D299}"/>
          </ac:spMkLst>
        </pc:spChg>
      </pc:sldChg>
      <pc:sldChg chg="addSp delSp modSp new ord addAnim modAnim">
        <pc:chgData name="RUDDY DE  GRACIA" userId="S::info@saludomotica.com::526023ce-2aa5-4399-bb10-098d8cc5c69e" providerId="AD" clId="Web-{B0B511DA-C446-34EE-675A-25981D519400}" dt="2022-04-06T20:09:27.950" v="338" actId="1076"/>
        <pc:sldMkLst>
          <pc:docMk/>
          <pc:sldMk cId="359251722" sldId="394"/>
        </pc:sldMkLst>
        <pc:spChg chg="mod">
          <ac:chgData name="RUDDY DE  GRACIA" userId="S::info@saludomotica.com::526023ce-2aa5-4399-bb10-098d8cc5c69e" providerId="AD" clId="Web-{B0B511DA-C446-34EE-675A-25981D519400}" dt="2022-04-06T20:09:27.950" v="338" actId="1076"/>
          <ac:spMkLst>
            <pc:docMk/>
            <pc:sldMk cId="359251722" sldId="394"/>
            <ac:spMk id="2" creationId="{89228560-AFA6-2914-1DEA-56138E5F3321}"/>
          </ac:spMkLst>
        </pc:spChg>
        <pc:spChg chg="add del mod">
          <ac:chgData name="RUDDY DE  GRACIA" userId="S::info@saludomotica.com::526023ce-2aa5-4399-bb10-098d8cc5c69e" providerId="AD" clId="Web-{B0B511DA-C446-34EE-675A-25981D519400}" dt="2022-04-06T19:50:45.304" v="132"/>
          <ac:spMkLst>
            <pc:docMk/>
            <pc:sldMk cId="359251722" sldId="394"/>
            <ac:spMk id="5" creationId="{3867D783-E246-DDA4-00ED-664A7C2A6185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19:50:49.429" v="133" actId="1076"/>
          <ac:picMkLst>
            <pc:docMk/>
            <pc:sldMk cId="359251722" sldId="394"/>
            <ac:picMk id="4" creationId="{487ADF1F-34C9-7EEB-1443-2CF02AD72BD9}"/>
          </ac:picMkLst>
        </pc:picChg>
        <pc:picChg chg="add mod">
          <ac:chgData name="RUDDY DE  GRACIA" userId="S::info@saludomotica.com::526023ce-2aa5-4399-bb10-098d8cc5c69e" providerId="AD" clId="Web-{B0B511DA-C446-34EE-675A-25981D519400}" dt="2022-04-06T19:50:58.976" v="135" actId="1076"/>
          <ac:picMkLst>
            <pc:docMk/>
            <pc:sldMk cId="359251722" sldId="394"/>
            <ac:picMk id="7" creationId="{336F3512-E316-CCD3-5ACE-2956D8335863}"/>
          </ac:picMkLst>
        </pc:picChg>
        <pc:picChg chg="add mod">
          <ac:chgData name="RUDDY DE  GRACIA" userId="S::info@saludomotica.com::526023ce-2aa5-4399-bb10-098d8cc5c69e" providerId="AD" clId="Web-{B0B511DA-C446-34EE-675A-25981D519400}" dt="2022-04-06T19:51:13.836" v="137" actId="1076"/>
          <ac:picMkLst>
            <pc:docMk/>
            <pc:sldMk cId="359251722" sldId="394"/>
            <ac:picMk id="8" creationId="{610C0AC4-20A1-5B94-C04E-EC99BFD8BC40}"/>
          </ac:picMkLst>
        </pc:picChg>
        <pc:picChg chg="add mod">
          <ac:chgData name="RUDDY DE  GRACIA" userId="S::info@saludomotica.com::526023ce-2aa5-4399-bb10-098d8cc5c69e" providerId="AD" clId="Web-{B0B511DA-C446-34EE-675A-25981D519400}" dt="2022-04-06T19:51:23.290" v="139" actId="1076"/>
          <ac:picMkLst>
            <pc:docMk/>
            <pc:sldMk cId="359251722" sldId="394"/>
            <ac:picMk id="9" creationId="{07C5996D-9871-63FA-251D-2D042F1E25F3}"/>
          </ac:picMkLst>
        </pc:picChg>
      </pc:sldChg>
      <pc:sldChg chg="addSp delSp modSp new">
        <pc:chgData name="RUDDY DE  GRACIA" userId="S::info@saludomotica.com::526023ce-2aa5-4399-bb10-098d8cc5c69e" providerId="AD" clId="Web-{B0B511DA-C446-34EE-675A-25981D519400}" dt="2022-04-06T20:07:51.025" v="315"/>
        <pc:sldMkLst>
          <pc:docMk/>
          <pc:sldMk cId="1329333726" sldId="395"/>
        </pc:sldMkLst>
        <pc:spChg chg="add del mod">
          <ac:chgData name="RUDDY DE  GRACIA" userId="S::info@saludomotica.com::526023ce-2aa5-4399-bb10-098d8cc5c69e" providerId="AD" clId="Web-{B0B511DA-C446-34EE-675A-25981D519400}" dt="2022-04-06T20:00:17.432" v="248"/>
          <ac:spMkLst>
            <pc:docMk/>
            <pc:sldMk cId="1329333726" sldId="395"/>
            <ac:spMk id="5" creationId="{24255FD2-1D8A-3D1E-B9C5-4B623D399141}"/>
          </ac:spMkLst>
        </pc:spChg>
        <pc:spChg chg="add del mod">
          <ac:chgData name="RUDDY DE  GRACIA" userId="S::info@saludomotica.com::526023ce-2aa5-4399-bb10-098d8cc5c69e" providerId="AD" clId="Web-{B0B511DA-C446-34EE-675A-25981D519400}" dt="2022-04-06T20:01:14.856" v="258"/>
          <ac:spMkLst>
            <pc:docMk/>
            <pc:sldMk cId="1329333726" sldId="395"/>
            <ac:spMk id="8" creationId="{43EFF585-6423-F3CB-9458-C48E45AABC2C}"/>
          </ac:spMkLst>
        </pc:spChg>
        <pc:spChg chg="add mod ord">
          <ac:chgData name="RUDDY DE  GRACIA" userId="S::info@saludomotica.com::526023ce-2aa5-4399-bb10-098d8cc5c69e" providerId="AD" clId="Web-{B0B511DA-C446-34EE-675A-25981D519400}" dt="2022-04-06T20:05:01.879" v="291"/>
          <ac:spMkLst>
            <pc:docMk/>
            <pc:sldMk cId="1329333726" sldId="395"/>
            <ac:spMk id="11" creationId="{60D5BE63-6037-F699-0FF6-DA1C00C0D152}"/>
          </ac:spMkLst>
        </pc:spChg>
        <pc:spChg chg="add del mod">
          <ac:chgData name="RUDDY DE  GRACIA" userId="S::info@saludomotica.com::526023ce-2aa5-4399-bb10-098d8cc5c69e" providerId="AD" clId="Web-{B0B511DA-C446-34EE-675A-25981D519400}" dt="2022-04-06T20:02:33.093" v="281"/>
          <ac:spMkLst>
            <pc:docMk/>
            <pc:sldMk cId="1329333726" sldId="395"/>
            <ac:spMk id="14" creationId="{3805F306-155F-37AD-7C94-33417BDA8864}"/>
          </ac:spMkLst>
        </pc:spChg>
        <pc:picChg chg="add del mod">
          <ac:chgData name="RUDDY DE  GRACIA" userId="S::info@saludomotica.com::526023ce-2aa5-4399-bb10-098d8cc5c69e" providerId="AD" clId="Web-{B0B511DA-C446-34EE-675A-25981D519400}" dt="2022-04-06T20:00:17.448" v="249"/>
          <ac:picMkLst>
            <pc:docMk/>
            <pc:sldMk cId="1329333726" sldId="395"/>
            <ac:picMk id="4" creationId="{F3FF0098-0F6B-F5A0-C2EF-F3B50230F7FC}"/>
          </ac:picMkLst>
        </pc:picChg>
        <pc:picChg chg="add mod">
          <ac:chgData name="RUDDY DE  GRACIA" userId="S::info@saludomotica.com::526023ce-2aa5-4399-bb10-098d8cc5c69e" providerId="AD" clId="Web-{B0B511DA-C446-34EE-675A-25981D519400}" dt="2022-04-06T20:07:49.275" v="314" actId="1076"/>
          <ac:picMkLst>
            <pc:docMk/>
            <pc:sldMk cId="1329333726" sldId="395"/>
            <ac:picMk id="7" creationId="{D71CCF8B-368A-59B1-095C-E98362E05724}"/>
          </ac:picMkLst>
        </pc:picChg>
        <pc:picChg chg="add del mod ord">
          <ac:chgData name="RUDDY DE  GRACIA" userId="S::info@saludomotica.com::526023ce-2aa5-4399-bb10-098d8cc5c69e" providerId="AD" clId="Web-{B0B511DA-C446-34EE-675A-25981D519400}" dt="2022-04-06T20:07:51.025" v="315"/>
          <ac:picMkLst>
            <pc:docMk/>
            <pc:sldMk cId="1329333726" sldId="395"/>
            <ac:picMk id="10" creationId="{E413D296-9993-35FA-D20C-036EBF0A6A96}"/>
          </ac:picMkLst>
        </pc:picChg>
        <pc:picChg chg="add mod ord">
          <ac:chgData name="RUDDY DE  GRACIA" userId="S::info@saludomotica.com::526023ce-2aa5-4399-bb10-098d8cc5c69e" providerId="AD" clId="Web-{B0B511DA-C446-34EE-675A-25981D519400}" dt="2022-04-06T20:06:22.819" v="303" actId="1076"/>
          <ac:picMkLst>
            <pc:docMk/>
            <pc:sldMk cId="1329333726" sldId="395"/>
            <ac:picMk id="13" creationId="{B58B3259-4D4B-B259-D921-D3001D0D3C5C}"/>
          </ac:picMkLst>
        </pc:picChg>
      </pc:sldChg>
      <pc:sldChg chg="new del">
        <pc:chgData name="RUDDY DE  GRACIA" userId="S::info@saludomotica.com::526023ce-2aa5-4399-bb10-098d8cc5c69e" providerId="AD" clId="Web-{B0B511DA-C446-34EE-675A-25981D519400}" dt="2022-04-06T20:15:12.492" v="408"/>
        <pc:sldMkLst>
          <pc:docMk/>
          <pc:sldMk cId="617800057" sldId="396"/>
        </pc:sldMkLst>
      </pc:sldChg>
      <pc:sldChg chg="addSp delSp modSp new">
        <pc:chgData name="RUDDY DE  GRACIA" userId="S::info@saludomotica.com::526023ce-2aa5-4399-bb10-098d8cc5c69e" providerId="AD" clId="Web-{B0B511DA-C446-34EE-675A-25981D519400}" dt="2022-04-06T20:15:00.820" v="406" actId="1076"/>
        <pc:sldMkLst>
          <pc:docMk/>
          <pc:sldMk cId="1103198180" sldId="397"/>
        </pc:sldMkLst>
        <pc:spChg chg="mod">
          <ac:chgData name="RUDDY DE  GRACIA" userId="S::info@saludomotica.com::526023ce-2aa5-4399-bb10-098d8cc5c69e" providerId="AD" clId="Web-{B0B511DA-C446-34EE-675A-25981D519400}" dt="2022-04-06T20:14:52.741" v="404" actId="20577"/>
          <ac:spMkLst>
            <pc:docMk/>
            <pc:sldMk cId="1103198180" sldId="397"/>
            <ac:spMk id="2" creationId="{3A131411-33D0-688C-8995-44D6B3B9E0A4}"/>
          </ac:spMkLst>
        </pc:spChg>
        <pc:spChg chg="add del mod">
          <ac:chgData name="RUDDY DE  GRACIA" userId="S::info@saludomotica.com::526023ce-2aa5-4399-bb10-098d8cc5c69e" providerId="AD" clId="Web-{B0B511DA-C446-34EE-675A-25981D519400}" dt="2022-04-06T20:13:57.083" v="368"/>
          <ac:spMkLst>
            <pc:docMk/>
            <pc:sldMk cId="1103198180" sldId="397"/>
            <ac:spMk id="5" creationId="{9D1DB0B0-6E39-45F7-6C22-396F5D4FB6EC}"/>
          </ac:spMkLst>
        </pc:spChg>
        <pc:picChg chg="add mod">
          <ac:chgData name="RUDDY DE  GRACIA" userId="S::info@saludomotica.com::526023ce-2aa5-4399-bb10-098d8cc5c69e" providerId="AD" clId="Web-{B0B511DA-C446-34EE-675A-25981D519400}" dt="2022-04-06T20:15:00.820" v="406" actId="1076"/>
          <ac:picMkLst>
            <pc:docMk/>
            <pc:sldMk cId="1103198180" sldId="397"/>
            <ac:picMk id="4" creationId="{C70F92EA-42FB-59EF-7CF5-217539BAC90F}"/>
          </ac:picMkLst>
        </pc:picChg>
      </pc:sldChg>
    </pc:docChg>
  </pc:docChgLst>
  <pc:docChgLst>
    <pc:chgData name="RUDDY DE  GRACIA" userId="S::info@saludomotica.com::526023ce-2aa5-4399-bb10-098d8cc5c69e" providerId="AD" clId="Web-{42FF79AA-EE58-FDA3-6A08-C3DC713A9C13}"/>
    <pc:docChg chg="addSld modSld">
      <pc:chgData name="RUDDY DE  GRACIA" userId="S::info@saludomotica.com::526023ce-2aa5-4399-bb10-098d8cc5c69e" providerId="AD" clId="Web-{42FF79AA-EE58-FDA3-6A08-C3DC713A9C13}" dt="2022-03-04T21:02:28.971" v="3"/>
      <pc:docMkLst>
        <pc:docMk/>
      </pc:docMkLst>
      <pc:sldChg chg="modSp">
        <pc:chgData name="RUDDY DE  GRACIA" userId="S::info@saludomotica.com::526023ce-2aa5-4399-bb10-098d8cc5c69e" providerId="AD" clId="Web-{42FF79AA-EE58-FDA3-6A08-C3DC713A9C13}" dt="2022-03-04T20:30:47.225" v="1" actId="20577"/>
        <pc:sldMkLst>
          <pc:docMk/>
          <pc:sldMk cId="3288323255" sldId="287"/>
        </pc:sldMkLst>
        <pc:spChg chg="mod">
          <ac:chgData name="RUDDY DE  GRACIA" userId="S::info@saludomotica.com::526023ce-2aa5-4399-bb10-098d8cc5c69e" providerId="AD" clId="Web-{42FF79AA-EE58-FDA3-6A08-C3DC713A9C13}" dt="2022-03-04T20:30:47.225" v="1" actId="20577"/>
          <ac:spMkLst>
            <pc:docMk/>
            <pc:sldMk cId="3288323255" sldId="287"/>
            <ac:spMk id="3" creationId="{9F067208-4219-4AA1-BF22-D37AA8062196}"/>
          </ac:spMkLst>
        </pc:spChg>
      </pc:sldChg>
      <pc:sldChg chg="new">
        <pc:chgData name="RUDDY DE  GRACIA" userId="S::info@saludomotica.com::526023ce-2aa5-4399-bb10-098d8cc5c69e" providerId="AD" clId="Web-{42FF79AA-EE58-FDA3-6A08-C3DC713A9C13}" dt="2022-03-04T20:50:14.314" v="2"/>
        <pc:sldMkLst>
          <pc:docMk/>
          <pc:sldMk cId="3514872598" sldId="294"/>
        </pc:sldMkLst>
      </pc:sldChg>
      <pc:sldChg chg="new">
        <pc:chgData name="RUDDY DE  GRACIA" userId="S::info@saludomotica.com::526023ce-2aa5-4399-bb10-098d8cc5c69e" providerId="AD" clId="Web-{42FF79AA-EE58-FDA3-6A08-C3DC713A9C13}" dt="2022-03-04T21:02:28.971" v="3"/>
        <pc:sldMkLst>
          <pc:docMk/>
          <pc:sldMk cId="673795549" sldId="296"/>
        </pc:sldMkLst>
      </pc:sldChg>
    </pc:docChg>
  </pc:docChgLst>
  <pc:docChgLst>
    <pc:chgData name="RUDDY DE  GRACIA" userId="S::info@saludomotica.com::526023ce-2aa5-4399-bb10-098d8cc5c69e" providerId="AD" clId="Web-{96D143AE-A710-3407-4E05-FECCFC2DE8F8}"/>
    <pc:docChg chg="addSld delSld modSld sldOrd">
      <pc:chgData name="RUDDY DE  GRACIA" userId="S::info@saludomotica.com::526023ce-2aa5-4399-bb10-098d8cc5c69e" providerId="AD" clId="Web-{96D143AE-A710-3407-4E05-FECCFC2DE8F8}" dt="2022-04-07T22:22:22.855" v="1409" actId="20577"/>
      <pc:docMkLst>
        <pc:docMk/>
      </pc:docMkLst>
      <pc:sldChg chg="new del">
        <pc:chgData name="RUDDY DE  GRACIA" userId="S::info@saludomotica.com::526023ce-2aa5-4399-bb10-098d8cc5c69e" providerId="AD" clId="Web-{96D143AE-A710-3407-4E05-FECCFC2DE8F8}" dt="2022-04-07T14:45:22.922" v="1074"/>
        <pc:sldMkLst>
          <pc:docMk/>
          <pc:sldMk cId="3397054501" sldId="398"/>
        </pc:sldMkLst>
      </pc:sldChg>
      <pc:sldChg chg="modSp add replId">
        <pc:chgData name="RUDDY DE  GRACIA" userId="S::info@saludomotica.com::526023ce-2aa5-4399-bb10-098d8cc5c69e" providerId="AD" clId="Web-{96D143AE-A710-3407-4E05-FECCFC2DE8F8}" dt="2022-04-07T11:50:08.633" v="52" actId="20577"/>
        <pc:sldMkLst>
          <pc:docMk/>
          <pc:sldMk cId="4160933146" sldId="399"/>
        </pc:sldMkLst>
        <pc:spChg chg="mod">
          <ac:chgData name="RUDDY DE  GRACIA" userId="S::info@saludomotica.com::526023ce-2aa5-4399-bb10-098d8cc5c69e" providerId="AD" clId="Web-{96D143AE-A710-3407-4E05-FECCFC2DE8F8}" dt="2022-04-07T11:50:08.633" v="52" actId="20577"/>
          <ac:spMkLst>
            <pc:docMk/>
            <pc:sldMk cId="4160933146" sldId="399"/>
            <ac:spMk id="1050" creationId="{00000000-0000-0000-0000-000000000000}"/>
          </ac:spMkLst>
        </pc:spChg>
      </pc:sldChg>
      <pc:sldChg chg="new">
        <pc:chgData name="RUDDY DE  GRACIA" userId="S::info@saludomotica.com::526023ce-2aa5-4399-bb10-098d8cc5c69e" providerId="AD" clId="Web-{96D143AE-A710-3407-4E05-FECCFC2DE8F8}" dt="2022-04-07T11:50:13.368" v="53"/>
        <pc:sldMkLst>
          <pc:docMk/>
          <pc:sldMk cId="462864467" sldId="400"/>
        </pc:sldMkLst>
      </pc:sldChg>
      <pc:sldChg chg="new del">
        <pc:chgData name="RUDDY DE  GRACIA" userId="S::info@saludomotica.com::526023ce-2aa5-4399-bb10-098d8cc5c69e" providerId="AD" clId="Web-{96D143AE-A710-3407-4E05-FECCFC2DE8F8}" dt="2022-04-07T11:50:37.197" v="56"/>
        <pc:sldMkLst>
          <pc:docMk/>
          <pc:sldMk cId="2470813494" sldId="401"/>
        </pc:sldMkLst>
      </pc:sldChg>
      <pc:sldChg chg="modSp add replId">
        <pc:chgData name="RUDDY DE  GRACIA" userId="S::info@saludomotica.com::526023ce-2aa5-4399-bb10-098d8cc5c69e" providerId="AD" clId="Web-{96D143AE-A710-3407-4E05-FECCFC2DE8F8}" dt="2022-04-07T11:51:20.135" v="129" actId="20577"/>
        <pc:sldMkLst>
          <pc:docMk/>
          <pc:sldMk cId="2679444411" sldId="402"/>
        </pc:sldMkLst>
        <pc:spChg chg="mod">
          <ac:chgData name="RUDDY DE  GRACIA" userId="S::info@saludomotica.com::526023ce-2aa5-4399-bb10-098d8cc5c69e" providerId="AD" clId="Web-{96D143AE-A710-3407-4E05-FECCFC2DE8F8}" dt="2022-04-07T11:51:20.135" v="129" actId="20577"/>
          <ac:spMkLst>
            <pc:docMk/>
            <pc:sldMk cId="2679444411" sldId="402"/>
            <ac:spMk id="4" creationId="{A4098E4E-AB78-4EC3-8062-B0EB67C3CA58}"/>
          </ac:spMkLst>
        </pc:spChg>
      </pc:sldChg>
      <pc:sldChg chg="modSp new">
        <pc:chgData name="RUDDY DE  GRACIA" userId="S::info@saludomotica.com::526023ce-2aa5-4399-bb10-098d8cc5c69e" providerId="AD" clId="Web-{96D143AE-A710-3407-4E05-FECCFC2DE8F8}" dt="2022-04-07T12:00:25.621" v="198" actId="20577"/>
        <pc:sldMkLst>
          <pc:docMk/>
          <pc:sldMk cId="1288562876" sldId="403"/>
        </pc:sldMkLst>
        <pc:spChg chg="mod">
          <ac:chgData name="RUDDY DE  GRACIA" userId="S::info@saludomotica.com::526023ce-2aa5-4399-bb10-098d8cc5c69e" providerId="AD" clId="Web-{96D143AE-A710-3407-4E05-FECCFC2DE8F8}" dt="2022-04-07T12:00:25.621" v="198" actId="20577"/>
          <ac:spMkLst>
            <pc:docMk/>
            <pc:sldMk cId="1288562876" sldId="403"/>
            <ac:spMk id="3" creationId="{DDF19232-7134-5C15-1CDA-5AA234603BB6}"/>
          </ac:spMkLst>
        </pc:spChg>
      </pc:sldChg>
      <pc:sldChg chg="new">
        <pc:chgData name="RUDDY DE  GRACIA" userId="S::info@saludomotica.com::526023ce-2aa5-4399-bb10-098d8cc5c69e" providerId="AD" clId="Web-{96D143AE-A710-3407-4E05-FECCFC2DE8F8}" dt="2022-04-07T13:07:01.948" v="199"/>
        <pc:sldMkLst>
          <pc:docMk/>
          <pc:sldMk cId="4017219638" sldId="404"/>
        </pc:sldMkLst>
      </pc:sldChg>
      <pc:sldChg chg="modSp add replId">
        <pc:chgData name="RUDDY DE  GRACIA" userId="S::info@saludomotica.com::526023ce-2aa5-4399-bb10-098d8cc5c69e" providerId="AD" clId="Web-{96D143AE-A710-3407-4E05-FECCFC2DE8F8}" dt="2022-04-07T13:29:50.364" v="361" actId="1076"/>
        <pc:sldMkLst>
          <pc:docMk/>
          <pc:sldMk cId="2852209590" sldId="405"/>
        </pc:sldMkLst>
        <pc:spChg chg="mod">
          <ac:chgData name="RUDDY DE  GRACIA" userId="S::info@saludomotica.com::526023ce-2aa5-4399-bb10-098d8cc5c69e" providerId="AD" clId="Web-{96D143AE-A710-3407-4E05-FECCFC2DE8F8}" dt="2022-04-07T13:29:50.364" v="361" actId="1076"/>
          <ac:spMkLst>
            <pc:docMk/>
            <pc:sldMk cId="2852209590" sldId="405"/>
            <ac:spMk id="1050" creationId="{00000000-0000-0000-0000-000000000000}"/>
          </ac:spMkLst>
        </pc:spChg>
      </pc:sldChg>
      <pc:sldChg chg="new del">
        <pc:chgData name="RUDDY DE  GRACIA" userId="S::info@saludomotica.com::526023ce-2aa5-4399-bb10-098d8cc5c69e" providerId="AD" clId="Web-{96D143AE-A710-3407-4E05-FECCFC2DE8F8}" dt="2022-04-07T13:29:54.583" v="362"/>
        <pc:sldMkLst>
          <pc:docMk/>
          <pc:sldMk cId="496273375" sldId="406"/>
        </pc:sldMkLst>
      </pc:sldChg>
      <pc:sldChg chg="modSp add replId">
        <pc:chgData name="RUDDY DE  GRACIA" userId="S::info@saludomotica.com::526023ce-2aa5-4399-bb10-098d8cc5c69e" providerId="AD" clId="Web-{96D143AE-A710-3407-4E05-FECCFC2DE8F8}" dt="2022-04-07T22:19:36.584" v="1377" actId="20577"/>
        <pc:sldMkLst>
          <pc:docMk/>
          <pc:sldMk cId="1366949643" sldId="407"/>
        </pc:sldMkLst>
        <pc:spChg chg="mod">
          <ac:chgData name="RUDDY DE  GRACIA" userId="S::info@saludomotica.com::526023ce-2aa5-4399-bb10-098d8cc5c69e" providerId="AD" clId="Web-{96D143AE-A710-3407-4E05-FECCFC2DE8F8}" dt="2022-04-07T22:19:36.584" v="1377" actId="20577"/>
          <ac:spMkLst>
            <pc:docMk/>
            <pc:sldMk cId="1366949643" sldId="407"/>
            <ac:spMk id="4" creationId="{A4098E4E-AB78-4EC3-8062-B0EB67C3CA58}"/>
          </ac:spMkLst>
        </pc:spChg>
      </pc:sldChg>
      <pc:sldChg chg="modSp new ord">
        <pc:chgData name="RUDDY DE  GRACIA" userId="S::info@saludomotica.com::526023ce-2aa5-4399-bb10-098d8cc5c69e" providerId="AD" clId="Web-{96D143AE-A710-3407-4E05-FECCFC2DE8F8}" dt="2022-04-07T21:32:38.819" v="1299" actId="20577"/>
        <pc:sldMkLst>
          <pc:docMk/>
          <pc:sldMk cId="2883269979" sldId="408"/>
        </pc:sldMkLst>
        <pc:spChg chg="mod">
          <ac:chgData name="RUDDY DE  GRACIA" userId="S::info@saludomotica.com::526023ce-2aa5-4399-bb10-098d8cc5c69e" providerId="AD" clId="Web-{96D143AE-A710-3407-4E05-FECCFC2DE8F8}" dt="2022-04-07T13:33:31.730" v="651" actId="20577"/>
          <ac:spMkLst>
            <pc:docMk/>
            <pc:sldMk cId="2883269979" sldId="408"/>
            <ac:spMk id="2" creationId="{C41E6A1E-2C50-9306-23B9-EE2ECAD5A704}"/>
          </ac:spMkLst>
        </pc:spChg>
        <pc:spChg chg="mod">
          <ac:chgData name="RUDDY DE  GRACIA" userId="S::info@saludomotica.com::526023ce-2aa5-4399-bb10-098d8cc5c69e" providerId="AD" clId="Web-{96D143AE-A710-3407-4E05-FECCFC2DE8F8}" dt="2022-04-07T21:32:38.819" v="1299" actId="20577"/>
          <ac:spMkLst>
            <pc:docMk/>
            <pc:sldMk cId="2883269979" sldId="408"/>
            <ac:spMk id="3" creationId="{6EF2030A-280D-0059-4BDA-BC5507A47046}"/>
          </ac:spMkLst>
        </pc:spChg>
      </pc:sldChg>
      <pc:sldChg chg="addSp delSp modSp new modTransition">
        <pc:chgData name="RUDDY DE  GRACIA" userId="S::info@saludomotica.com::526023ce-2aa5-4399-bb10-098d8cc5c69e" providerId="AD" clId="Web-{96D143AE-A710-3407-4E05-FECCFC2DE8F8}" dt="2022-04-07T14:25:45.715" v="934"/>
        <pc:sldMkLst>
          <pc:docMk/>
          <pc:sldMk cId="3012061650" sldId="409"/>
        </pc:sldMkLst>
        <pc:spChg chg="mod">
          <ac:chgData name="RUDDY DE  GRACIA" userId="S::info@saludomotica.com::526023ce-2aa5-4399-bb10-098d8cc5c69e" providerId="AD" clId="Web-{96D143AE-A710-3407-4E05-FECCFC2DE8F8}" dt="2022-04-07T14:19:03.500" v="767" actId="20577"/>
          <ac:spMkLst>
            <pc:docMk/>
            <pc:sldMk cId="3012061650" sldId="409"/>
            <ac:spMk id="2" creationId="{DFCDEA13-B735-0AD0-5FDA-095AEE350E4D}"/>
          </ac:spMkLst>
        </pc:spChg>
        <pc:spChg chg="mod">
          <ac:chgData name="RUDDY DE  GRACIA" userId="S::info@saludomotica.com::526023ce-2aa5-4399-bb10-098d8cc5c69e" providerId="AD" clId="Web-{96D143AE-A710-3407-4E05-FECCFC2DE8F8}" dt="2022-04-07T14:22:49.257" v="851" actId="20577"/>
          <ac:spMkLst>
            <pc:docMk/>
            <pc:sldMk cId="3012061650" sldId="409"/>
            <ac:spMk id="3" creationId="{B9026199-B794-92F3-B37D-9883428D19EB}"/>
          </ac:spMkLst>
        </pc:spChg>
        <pc:spChg chg="add del mod">
          <ac:chgData name="RUDDY DE  GRACIA" userId="S::info@saludomotica.com::526023ce-2aa5-4399-bb10-098d8cc5c69e" providerId="AD" clId="Web-{96D143AE-A710-3407-4E05-FECCFC2DE8F8}" dt="2022-04-07T14:19:38.845" v="774"/>
          <ac:spMkLst>
            <pc:docMk/>
            <pc:sldMk cId="3012061650" sldId="409"/>
            <ac:spMk id="4" creationId="{E616532E-C029-E3D6-D063-6724700BC490}"/>
          </ac:spMkLst>
        </pc:spChg>
        <pc:spChg chg="add mod">
          <ac:chgData name="RUDDY DE  GRACIA" userId="S::info@saludomotica.com::526023ce-2aa5-4399-bb10-098d8cc5c69e" providerId="AD" clId="Web-{96D143AE-A710-3407-4E05-FECCFC2DE8F8}" dt="2022-04-07T14:25:08.339" v="930" actId="1076"/>
          <ac:spMkLst>
            <pc:docMk/>
            <pc:sldMk cId="3012061650" sldId="409"/>
            <ac:spMk id="6" creationId="{54F107FE-7359-6FD5-79A9-8EDC6EF6714F}"/>
          </ac:spMkLst>
        </pc:spChg>
        <pc:spChg chg="add mod">
          <ac:chgData name="RUDDY DE  GRACIA" userId="S::info@saludomotica.com::526023ce-2aa5-4399-bb10-098d8cc5c69e" providerId="AD" clId="Web-{96D143AE-A710-3407-4E05-FECCFC2DE8F8}" dt="2022-04-07T14:25:14.308" v="931" actId="1076"/>
          <ac:spMkLst>
            <pc:docMk/>
            <pc:sldMk cId="3012061650" sldId="409"/>
            <ac:spMk id="7" creationId="{3C1CBAC8-F01C-C818-D1BE-F96AA34C64ED}"/>
          </ac:spMkLst>
        </pc:spChg>
        <pc:spChg chg="add mod">
          <ac:chgData name="RUDDY DE  GRACIA" userId="S::info@saludomotica.com::526023ce-2aa5-4399-bb10-098d8cc5c69e" providerId="AD" clId="Web-{96D143AE-A710-3407-4E05-FECCFC2DE8F8}" dt="2022-04-07T14:25:23.292" v="932" actId="1076"/>
          <ac:spMkLst>
            <pc:docMk/>
            <pc:sldMk cId="3012061650" sldId="409"/>
            <ac:spMk id="8" creationId="{34DB9D9B-5D96-CE12-1A6F-7C2166A457A4}"/>
          </ac:spMkLst>
        </pc:spChg>
      </pc:sldChg>
      <pc:sldChg chg="new del">
        <pc:chgData name="RUDDY DE  GRACIA" userId="S::info@saludomotica.com::526023ce-2aa5-4399-bb10-098d8cc5c69e" providerId="AD" clId="Web-{96D143AE-A710-3407-4E05-FECCFC2DE8F8}" dt="2022-04-07T21:07:27.881" v="1155"/>
        <pc:sldMkLst>
          <pc:docMk/>
          <pc:sldMk cId="798018965" sldId="410"/>
        </pc:sldMkLst>
      </pc:sldChg>
      <pc:sldChg chg="addSp delSp modSp new del">
        <pc:chgData name="RUDDY DE  GRACIA" userId="S::info@saludomotica.com::526023ce-2aa5-4399-bb10-098d8cc5c69e" providerId="AD" clId="Web-{96D143AE-A710-3407-4E05-FECCFC2DE8F8}" dt="2022-04-07T14:30:28.364" v="972"/>
        <pc:sldMkLst>
          <pc:docMk/>
          <pc:sldMk cId="1368827381" sldId="411"/>
        </pc:sldMkLst>
        <pc:spChg chg="add del mod">
          <ac:chgData name="RUDDY DE  GRACIA" userId="S::info@saludomotica.com::526023ce-2aa5-4399-bb10-098d8cc5c69e" providerId="AD" clId="Web-{96D143AE-A710-3407-4E05-FECCFC2DE8F8}" dt="2022-04-07T14:13:04.176" v="765"/>
          <ac:spMkLst>
            <pc:docMk/>
            <pc:sldMk cId="1368827381" sldId="411"/>
            <ac:spMk id="2" creationId="{1E75CF18-E572-8992-65E0-C8152C4B3519}"/>
          </ac:spMkLst>
        </pc:spChg>
        <pc:spChg chg="mod">
          <ac:chgData name="RUDDY DE  GRACIA" userId="S::info@saludomotica.com::526023ce-2aa5-4399-bb10-098d8cc5c69e" providerId="AD" clId="Web-{96D143AE-A710-3407-4E05-FECCFC2DE8F8}" dt="2022-04-07T14:12:40.738" v="760" actId="14100"/>
          <ac:spMkLst>
            <pc:docMk/>
            <pc:sldMk cId="1368827381" sldId="411"/>
            <ac:spMk id="3" creationId="{420077A8-5491-5609-87F5-5DA227F2BA7F}"/>
          </ac:spMkLst>
        </pc:spChg>
        <pc:spChg chg="mod">
          <ac:chgData name="RUDDY DE  GRACIA" userId="S::info@saludomotica.com::526023ce-2aa5-4399-bb10-098d8cc5c69e" providerId="AD" clId="Web-{96D143AE-A710-3407-4E05-FECCFC2DE8F8}" dt="2022-04-07T14:12:45.160" v="761" actId="14100"/>
          <ac:spMkLst>
            <pc:docMk/>
            <pc:sldMk cId="1368827381" sldId="411"/>
            <ac:spMk id="4" creationId="{8E8F7DC6-0DCC-A835-22E6-3A3C1D92568A}"/>
          </ac:spMkLst>
        </pc:spChg>
      </pc:sldChg>
      <pc:sldChg chg="new del">
        <pc:chgData name="RUDDY DE  GRACIA" userId="S::info@saludomotica.com::526023ce-2aa5-4399-bb10-098d8cc5c69e" providerId="AD" clId="Web-{96D143AE-A710-3407-4E05-FECCFC2DE8F8}" dt="2022-04-07T14:30:32.739" v="973"/>
        <pc:sldMkLst>
          <pc:docMk/>
          <pc:sldMk cId="813222263" sldId="412"/>
        </pc:sldMkLst>
      </pc:sldChg>
      <pc:sldChg chg="delSp modSp add replId">
        <pc:chgData name="RUDDY DE  GRACIA" userId="S::info@saludomotica.com::526023ce-2aa5-4399-bb10-098d8cc5c69e" providerId="AD" clId="Web-{96D143AE-A710-3407-4E05-FECCFC2DE8F8}" dt="2022-04-07T22:05:38.823" v="1310" actId="20577"/>
        <pc:sldMkLst>
          <pc:docMk/>
          <pc:sldMk cId="639591826" sldId="413"/>
        </pc:sldMkLst>
        <pc:spChg chg="mod">
          <ac:chgData name="RUDDY DE  GRACIA" userId="S::info@saludomotica.com::526023ce-2aa5-4399-bb10-098d8cc5c69e" providerId="AD" clId="Web-{96D143AE-A710-3407-4E05-FECCFC2DE8F8}" dt="2022-04-07T14:29:56.301" v="948" actId="20577"/>
          <ac:spMkLst>
            <pc:docMk/>
            <pc:sldMk cId="639591826" sldId="413"/>
            <ac:spMk id="2" creationId="{DFCDEA13-B735-0AD0-5FDA-095AEE350E4D}"/>
          </ac:spMkLst>
        </pc:spChg>
        <pc:spChg chg="mod">
          <ac:chgData name="RUDDY DE  GRACIA" userId="S::info@saludomotica.com::526023ce-2aa5-4399-bb10-098d8cc5c69e" providerId="AD" clId="Web-{96D143AE-A710-3407-4E05-FECCFC2DE8F8}" dt="2022-04-07T22:05:38.823" v="1310" actId="20577"/>
          <ac:spMkLst>
            <pc:docMk/>
            <pc:sldMk cId="639591826" sldId="413"/>
            <ac:spMk id="3" creationId="{B9026199-B794-92F3-B37D-9883428D19EB}"/>
          </ac:spMkLst>
        </pc:spChg>
        <pc:spChg chg="mod">
          <ac:chgData name="RUDDY DE  GRACIA" userId="S::info@saludomotica.com::526023ce-2aa5-4399-bb10-098d8cc5c69e" providerId="AD" clId="Web-{96D143AE-A710-3407-4E05-FECCFC2DE8F8}" dt="2022-04-07T22:05:15.791" v="1306" actId="20577"/>
          <ac:spMkLst>
            <pc:docMk/>
            <pc:sldMk cId="639591826" sldId="413"/>
            <ac:spMk id="6" creationId="{54F107FE-7359-6FD5-79A9-8EDC6EF6714F}"/>
          </ac:spMkLst>
        </pc:spChg>
        <pc:spChg chg="del">
          <ac:chgData name="RUDDY DE  GRACIA" userId="S::info@saludomotica.com::526023ce-2aa5-4399-bb10-098d8cc5c69e" providerId="AD" clId="Web-{96D143AE-A710-3407-4E05-FECCFC2DE8F8}" dt="2022-04-07T14:30:25.614" v="971"/>
          <ac:spMkLst>
            <pc:docMk/>
            <pc:sldMk cId="639591826" sldId="413"/>
            <ac:spMk id="7" creationId="{3C1CBAC8-F01C-C818-D1BE-F96AA34C64ED}"/>
          </ac:spMkLst>
        </pc:spChg>
        <pc:spChg chg="del">
          <ac:chgData name="RUDDY DE  GRACIA" userId="S::info@saludomotica.com::526023ce-2aa5-4399-bb10-098d8cc5c69e" providerId="AD" clId="Web-{96D143AE-A710-3407-4E05-FECCFC2DE8F8}" dt="2022-04-07T14:30:22.692" v="970"/>
          <ac:spMkLst>
            <pc:docMk/>
            <pc:sldMk cId="639591826" sldId="413"/>
            <ac:spMk id="8" creationId="{34DB9D9B-5D96-CE12-1A6F-7C2166A457A4}"/>
          </ac:spMkLst>
        </pc:spChg>
      </pc:sldChg>
      <pc:sldChg chg="modSp new del">
        <pc:chgData name="RUDDY DE  GRACIA" userId="S::info@saludomotica.com::526023ce-2aa5-4399-bb10-098d8cc5c69e" providerId="AD" clId="Web-{96D143AE-A710-3407-4E05-FECCFC2DE8F8}" dt="2022-04-07T14:36:03.702" v="988"/>
        <pc:sldMkLst>
          <pc:docMk/>
          <pc:sldMk cId="390929806" sldId="414"/>
        </pc:sldMkLst>
        <pc:spChg chg="mod">
          <ac:chgData name="RUDDY DE  GRACIA" userId="S::info@saludomotica.com::526023ce-2aa5-4399-bb10-098d8cc5c69e" providerId="AD" clId="Web-{96D143AE-A710-3407-4E05-FECCFC2DE8F8}" dt="2022-04-07T14:36:01.968" v="987" actId="20577"/>
          <ac:spMkLst>
            <pc:docMk/>
            <pc:sldMk cId="390929806" sldId="414"/>
            <ac:spMk id="3" creationId="{23912D8D-1857-197F-6F85-DAF6EA8C53BD}"/>
          </ac:spMkLst>
        </pc:spChg>
      </pc:sldChg>
      <pc:sldChg chg="modSp new">
        <pc:chgData name="RUDDY DE  GRACIA" userId="S::info@saludomotica.com::526023ce-2aa5-4399-bb10-098d8cc5c69e" providerId="AD" clId="Web-{96D143AE-A710-3407-4E05-FECCFC2DE8F8}" dt="2022-04-07T21:07:25.912" v="1154" actId="20577"/>
        <pc:sldMkLst>
          <pc:docMk/>
          <pc:sldMk cId="1587841458" sldId="414"/>
        </pc:sldMkLst>
        <pc:spChg chg="mod">
          <ac:chgData name="RUDDY DE  GRACIA" userId="S::info@saludomotica.com::526023ce-2aa5-4399-bb10-098d8cc5c69e" providerId="AD" clId="Web-{96D143AE-A710-3407-4E05-FECCFC2DE8F8}" dt="2022-04-07T21:07:25.912" v="1154" actId="20577"/>
          <ac:spMkLst>
            <pc:docMk/>
            <pc:sldMk cId="1587841458" sldId="414"/>
            <ac:spMk id="3" creationId="{62B931C7-67CD-9F6E-8E1E-F496D10337EE}"/>
          </ac:spMkLst>
        </pc:spChg>
      </pc:sldChg>
      <pc:sldChg chg="new del">
        <pc:chgData name="RUDDY DE  GRACIA" userId="S::info@saludomotica.com::526023ce-2aa5-4399-bb10-098d8cc5c69e" providerId="AD" clId="Web-{96D143AE-A710-3407-4E05-FECCFC2DE8F8}" dt="2022-04-07T14:45:03.484" v="1072"/>
        <pc:sldMkLst>
          <pc:docMk/>
          <pc:sldMk cId="3435450094" sldId="415"/>
        </pc:sldMkLst>
      </pc:sldChg>
      <pc:sldChg chg="add replId">
        <pc:chgData name="RUDDY DE  GRACIA" userId="S::info@saludomotica.com::526023ce-2aa5-4399-bb10-098d8cc5c69e" providerId="AD" clId="Web-{96D143AE-A710-3407-4E05-FECCFC2DE8F8}" dt="2022-04-07T14:45:00.719" v="1071"/>
        <pc:sldMkLst>
          <pc:docMk/>
          <pc:sldMk cId="3613854122" sldId="416"/>
        </pc:sldMkLst>
      </pc:sldChg>
      <pc:sldChg chg="add replId">
        <pc:chgData name="RUDDY DE  GRACIA" userId="S::info@saludomotica.com::526023ce-2aa5-4399-bb10-098d8cc5c69e" providerId="AD" clId="Web-{96D143AE-A710-3407-4E05-FECCFC2DE8F8}" dt="2022-04-07T14:45:22.782" v="1073"/>
        <pc:sldMkLst>
          <pc:docMk/>
          <pc:sldMk cId="3611804503" sldId="417"/>
        </pc:sldMkLst>
      </pc:sldChg>
      <pc:sldChg chg="new del">
        <pc:chgData name="RUDDY DE  GRACIA" userId="S::info@saludomotica.com::526023ce-2aa5-4399-bb10-098d8cc5c69e" providerId="AD" clId="Web-{96D143AE-A710-3407-4E05-FECCFC2DE8F8}" dt="2022-04-07T14:45:43.329" v="1077"/>
        <pc:sldMkLst>
          <pc:docMk/>
          <pc:sldMk cId="4155805570" sldId="418"/>
        </pc:sldMkLst>
      </pc:sldChg>
      <pc:sldChg chg="add replId">
        <pc:chgData name="RUDDY DE  GRACIA" userId="S::info@saludomotica.com::526023ce-2aa5-4399-bb10-098d8cc5c69e" providerId="AD" clId="Web-{96D143AE-A710-3407-4E05-FECCFC2DE8F8}" dt="2022-04-07T14:45:41.751" v="1076"/>
        <pc:sldMkLst>
          <pc:docMk/>
          <pc:sldMk cId="1958486151" sldId="419"/>
        </pc:sldMkLst>
      </pc:sldChg>
      <pc:sldChg chg="add replId">
        <pc:chgData name="RUDDY DE  GRACIA" userId="S::info@saludomotica.com::526023ce-2aa5-4399-bb10-098d8cc5c69e" providerId="AD" clId="Web-{96D143AE-A710-3407-4E05-FECCFC2DE8F8}" dt="2022-04-07T14:45:50.345" v="1078"/>
        <pc:sldMkLst>
          <pc:docMk/>
          <pc:sldMk cId="3211852958" sldId="420"/>
        </pc:sldMkLst>
      </pc:sldChg>
      <pc:sldChg chg="addSp modSp new">
        <pc:chgData name="RUDDY DE  GRACIA" userId="S::info@saludomotica.com::526023ce-2aa5-4399-bb10-098d8cc5c69e" providerId="AD" clId="Web-{96D143AE-A710-3407-4E05-FECCFC2DE8F8}" dt="2022-04-07T21:28:53.859" v="1230" actId="20577"/>
        <pc:sldMkLst>
          <pc:docMk/>
          <pc:sldMk cId="4017808079" sldId="421"/>
        </pc:sldMkLst>
        <pc:spChg chg="mod">
          <ac:chgData name="RUDDY DE  GRACIA" userId="S::info@saludomotica.com::526023ce-2aa5-4399-bb10-098d8cc5c69e" providerId="AD" clId="Web-{96D143AE-A710-3407-4E05-FECCFC2DE8F8}" dt="2022-04-07T21:28:53.859" v="1230" actId="20577"/>
          <ac:spMkLst>
            <pc:docMk/>
            <pc:sldMk cId="4017808079" sldId="421"/>
            <ac:spMk id="2" creationId="{1E347E5F-1EC1-2BFA-E7B0-4A63DA3D9A01}"/>
          </ac:spMkLst>
        </pc:spChg>
        <pc:picChg chg="add mod">
          <ac:chgData name="RUDDY DE  GRACIA" userId="S::info@saludomotica.com::526023ce-2aa5-4399-bb10-098d8cc5c69e" providerId="AD" clId="Web-{96D143AE-A710-3407-4E05-FECCFC2DE8F8}" dt="2022-04-07T21:18:01.526" v="1200" actId="14100"/>
          <ac:picMkLst>
            <pc:docMk/>
            <pc:sldMk cId="4017808079" sldId="421"/>
            <ac:picMk id="4" creationId="{265D0903-309D-A418-3DAF-A8DBEA33002E}"/>
          </ac:picMkLst>
        </pc:picChg>
      </pc:sldChg>
      <pc:sldChg chg="new">
        <pc:chgData name="RUDDY DE  GRACIA" userId="S::info@saludomotica.com::526023ce-2aa5-4399-bb10-098d8cc5c69e" providerId="AD" clId="Web-{96D143AE-A710-3407-4E05-FECCFC2DE8F8}" dt="2022-04-07T21:16:14.273" v="1199"/>
        <pc:sldMkLst>
          <pc:docMk/>
          <pc:sldMk cId="1874739519" sldId="422"/>
        </pc:sldMkLst>
      </pc:sldChg>
      <pc:sldChg chg="addSp delSp modSp new">
        <pc:chgData name="RUDDY DE  GRACIA" userId="S::info@saludomotica.com::526023ce-2aa5-4399-bb10-098d8cc5c69e" providerId="AD" clId="Web-{96D143AE-A710-3407-4E05-FECCFC2DE8F8}" dt="2022-04-07T21:28:10.857" v="1215" actId="20577"/>
        <pc:sldMkLst>
          <pc:docMk/>
          <pc:sldMk cId="1700478324" sldId="423"/>
        </pc:sldMkLst>
        <pc:spChg chg="mod">
          <ac:chgData name="RUDDY DE  GRACIA" userId="S::info@saludomotica.com::526023ce-2aa5-4399-bb10-098d8cc5c69e" providerId="AD" clId="Web-{96D143AE-A710-3407-4E05-FECCFC2DE8F8}" dt="2022-04-07T21:28:10.857" v="1215" actId="20577"/>
          <ac:spMkLst>
            <pc:docMk/>
            <pc:sldMk cId="1700478324" sldId="423"/>
            <ac:spMk id="2" creationId="{08E719AD-B52D-D1FF-AD78-4362DACF0C58}"/>
          </ac:spMkLst>
        </pc:spChg>
        <pc:picChg chg="add del mod">
          <ac:chgData name="RUDDY DE  GRACIA" userId="S::info@saludomotica.com::526023ce-2aa5-4399-bb10-098d8cc5c69e" providerId="AD" clId="Web-{96D143AE-A710-3407-4E05-FECCFC2DE8F8}" dt="2022-04-07T21:27:57.920" v="1206"/>
          <ac:picMkLst>
            <pc:docMk/>
            <pc:sldMk cId="1700478324" sldId="423"/>
            <ac:picMk id="4" creationId="{8E9FE320-C34B-1BAF-15E7-D340B61DED57}"/>
          </ac:picMkLst>
        </pc:picChg>
        <pc:picChg chg="add mod">
          <ac:chgData name="RUDDY DE  GRACIA" userId="S::info@saludomotica.com::526023ce-2aa5-4399-bb10-098d8cc5c69e" providerId="AD" clId="Web-{96D143AE-A710-3407-4E05-FECCFC2DE8F8}" dt="2022-04-07T21:28:03.029" v="1207" actId="14100"/>
          <ac:picMkLst>
            <pc:docMk/>
            <pc:sldMk cId="1700478324" sldId="423"/>
            <ac:picMk id="5" creationId="{80656DBA-5ADC-82B8-FFE9-9659F3A30DD9}"/>
          </ac:picMkLst>
        </pc:picChg>
      </pc:sldChg>
      <pc:sldChg chg="modSp new del">
        <pc:chgData name="RUDDY DE  GRACIA" userId="S::info@saludomotica.com::526023ce-2aa5-4399-bb10-098d8cc5c69e" providerId="AD" clId="Web-{96D143AE-A710-3407-4E05-FECCFC2DE8F8}" dt="2022-04-07T22:05:49.620" v="1311"/>
        <pc:sldMkLst>
          <pc:docMk/>
          <pc:sldMk cId="809387033" sldId="424"/>
        </pc:sldMkLst>
        <pc:spChg chg="mod">
          <ac:chgData name="RUDDY DE  GRACIA" userId="S::info@saludomotica.com::526023ce-2aa5-4399-bb10-098d8cc5c69e" providerId="AD" clId="Web-{96D143AE-A710-3407-4E05-FECCFC2DE8F8}" dt="2022-04-07T21:29:41.360" v="1254" actId="20577"/>
          <ac:spMkLst>
            <pc:docMk/>
            <pc:sldMk cId="809387033" sldId="424"/>
            <ac:spMk id="3" creationId="{6D69147E-663E-F8CC-6DF7-89FD676CDBF2}"/>
          </ac:spMkLst>
        </pc:spChg>
      </pc:sldChg>
      <pc:sldChg chg="modSp new">
        <pc:chgData name="RUDDY DE  GRACIA" userId="S::info@saludomotica.com::526023ce-2aa5-4399-bb10-098d8cc5c69e" providerId="AD" clId="Web-{96D143AE-A710-3407-4E05-FECCFC2DE8F8}" dt="2022-04-07T22:22:22.855" v="1409" actId="20577"/>
        <pc:sldMkLst>
          <pc:docMk/>
          <pc:sldMk cId="2114547773" sldId="424"/>
        </pc:sldMkLst>
        <pc:spChg chg="mod">
          <ac:chgData name="RUDDY DE  GRACIA" userId="S::info@saludomotica.com::526023ce-2aa5-4399-bb10-098d8cc5c69e" providerId="AD" clId="Web-{96D143AE-A710-3407-4E05-FECCFC2DE8F8}" dt="2022-04-07T22:19:59.928" v="1387" actId="20577"/>
          <ac:spMkLst>
            <pc:docMk/>
            <pc:sldMk cId="2114547773" sldId="424"/>
            <ac:spMk id="2" creationId="{C4BBB3B6-EDFA-BB56-5D12-773D843D0FC7}"/>
          </ac:spMkLst>
        </pc:spChg>
        <pc:spChg chg="mod">
          <ac:chgData name="RUDDY DE  GRACIA" userId="S::info@saludomotica.com::526023ce-2aa5-4399-bb10-098d8cc5c69e" providerId="AD" clId="Web-{96D143AE-A710-3407-4E05-FECCFC2DE8F8}" dt="2022-04-07T22:22:22.855" v="1409" actId="20577"/>
          <ac:spMkLst>
            <pc:docMk/>
            <pc:sldMk cId="2114547773" sldId="424"/>
            <ac:spMk id="3" creationId="{806EC502-C58F-CAE0-73A5-FFE1F6EA2B64}"/>
          </ac:spMkLst>
        </pc:spChg>
      </pc:sldChg>
      <pc:sldChg chg="new del">
        <pc:chgData name="RUDDY DE  GRACIA" userId="S::info@saludomotica.com::526023ce-2aa5-4399-bb10-098d8cc5c69e" providerId="AD" clId="Web-{96D143AE-A710-3407-4E05-FECCFC2DE8F8}" dt="2022-04-07T21:32:40.506" v="1300"/>
        <pc:sldMkLst>
          <pc:docMk/>
          <pc:sldMk cId="930799026" sldId="425"/>
        </pc:sldMkLst>
      </pc:sldChg>
      <pc:sldChg chg="new del">
        <pc:chgData name="RUDDY DE  GRACIA" userId="S::info@saludomotica.com::526023ce-2aa5-4399-bb10-098d8cc5c69e" providerId="AD" clId="Web-{96D143AE-A710-3407-4E05-FECCFC2DE8F8}" dt="2022-04-07T21:30:07.595" v="1258"/>
        <pc:sldMkLst>
          <pc:docMk/>
          <pc:sldMk cId="3397982930" sldId="425"/>
        </pc:sldMkLst>
      </pc:sldChg>
      <pc:sldChg chg="new del">
        <pc:chgData name="RUDDY DE  GRACIA" userId="S::info@saludomotica.com::526023ce-2aa5-4399-bb10-098d8cc5c69e" providerId="AD" clId="Web-{96D143AE-A710-3407-4E05-FECCFC2DE8F8}" dt="2022-04-07T21:30:02.798" v="1257"/>
        <pc:sldMkLst>
          <pc:docMk/>
          <pc:sldMk cId="4240017317" sldId="426"/>
        </pc:sldMkLst>
      </pc:sldChg>
    </pc:docChg>
  </pc:docChgLst>
  <pc:docChgLst>
    <pc:chgData name="RUDDY DE  GRACIA" userId="S::info@saludomotica.com::526023ce-2aa5-4399-bb10-098d8cc5c69e" providerId="AD" clId="Web-{23B5D5F9-6FE4-D684-EFD9-822C763D91EC}"/>
    <pc:docChg chg="addSld modSld">
      <pc:chgData name="RUDDY DE  GRACIA" userId="S::info@saludomotica.com::526023ce-2aa5-4399-bb10-098d8cc5c69e" providerId="AD" clId="Web-{23B5D5F9-6FE4-D684-EFD9-822C763D91EC}" dt="2022-02-28T16:53:06.955" v="60" actId="20577"/>
      <pc:docMkLst>
        <pc:docMk/>
      </pc:docMkLst>
      <pc:sldChg chg="modSp">
        <pc:chgData name="RUDDY DE  GRACIA" userId="S::info@saludomotica.com::526023ce-2aa5-4399-bb10-098d8cc5c69e" providerId="AD" clId="Web-{23B5D5F9-6FE4-D684-EFD9-822C763D91EC}" dt="2022-02-28T16:14:56.164" v="27" actId="20577"/>
        <pc:sldMkLst>
          <pc:docMk/>
          <pc:sldMk cId="3372652093" sldId="257"/>
        </pc:sldMkLst>
        <pc:spChg chg="mod">
          <ac:chgData name="RUDDY DE  GRACIA" userId="S::info@saludomotica.com::526023ce-2aa5-4399-bb10-098d8cc5c69e" providerId="AD" clId="Web-{23B5D5F9-6FE4-D684-EFD9-822C763D91EC}" dt="2022-02-28T16:14:56.164" v="27" actId="20577"/>
          <ac:spMkLst>
            <pc:docMk/>
            <pc:sldMk cId="3372652093" sldId="257"/>
            <ac:spMk id="4" creationId="{A4098E4E-AB78-4EC3-8062-B0EB67C3CA58}"/>
          </ac:spMkLst>
        </pc:spChg>
      </pc:sldChg>
      <pc:sldChg chg="modSp">
        <pc:chgData name="RUDDY DE  GRACIA" userId="S::info@saludomotica.com::526023ce-2aa5-4399-bb10-098d8cc5c69e" providerId="AD" clId="Web-{23B5D5F9-6FE4-D684-EFD9-822C763D91EC}" dt="2022-02-28T16:53:06.955" v="60" actId="20577"/>
        <pc:sldMkLst>
          <pc:docMk/>
          <pc:sldMk cId="1483949064" sldId="280"/>
        </pc:sldMkLst>
        <pc:spChg chg="mod">
          <ac:chgData name="RUDDY DE  GRACIA" userId="S::info@saludomotica.com::526023ce-2aa5-4399-bb10-098d8cc5c69e" providerId="AD" clId="Web-{23B5D5F9-6FE4-D684-EFD9-822C763D91EC}" dt="2022-02-28T16:53:06.955" v="60" actId="20577"/>
          <ac:spMkLst>
            <pc:docMk/>
            <pc:sldMk cId="1483949064" sldId="280"/>
            <ac:spMk id="3" creationId="{0E776625-60E9-4FCC-9F32-D369C68F00C0}"/>
          </ac:spMkLst>
        </pc:spChg>
        <pc:picChg chg="mod">
          <ac:chgData name="RUDDY DE  GRACIA" userId="S::info@saludomotica.com::526023ce-2aa5-4399-bb10-098d8cc5c69e" providerId="AD" clId="Web-{23B5D5F9-6FE4-D684-EFD9-822C763D91EC}" dt="2022-02-28T16:52:48.267" v="55" actId="1076"/>
          <ac:picMkLst>
            <pc:docMk/>
            <pc:sldMk cId="1483949064" sldId="280"/>
            <ac:picMk id="5" creationId="{CA37EE6D-1E7C-4067-851A-F6442F4185C7}"/>
          </ac:picMkLst>
        </pc:picChg>
      </pc:sldChg>
      <pc:sldChg chg="modSp new">
        <pc:chgData name="RUDDY DE  GRACIA" userId="S::info@saludomotica.com::526023ce-2aa5-4399-bb10-098d8cc5c69e" providerId="AD" clId="Web-{23B5D5F9-6FE4-D684-EFD9-822C763D91EC}" dt="2022-02-28T16:50:25.028" v="51" actId="20577"/>
        <pc:sldMkLst>
          <pc:docMk/>
          <pc:sldMk cId="4254448508" sldId="281"/>
        </pc:sldMkLst>
        <pc:spChg chg="mod">
          <ac:chgData name="RUDDY DE  GRACIA" userId="S::info@saludomotica.com::526023ce-2aa5-4399-bb10-098d8cc5c69e" providerId="AD" clId="Web-{23B5D5F9-6FE4-D684-EFD9-822C763D91EC}" dt="2022-02-28T16:50:25.028" v="51" actId="20577"/>
          <ac:spMkLst>
            <pc:docMk/>
            <pc:sldMk cId="4254448508" sldId="281"/>
            <ac:spMk id="2" creationId="{50687D0C-D1CC-468A-8835-78C32844DF32}"/>
          </ac:spMkLst>
        </pc:spChg>
      </pc:sldChg>
    </pc:docChg>
  </pc:docChgLst>
  <pc:docChgLst>
    <pc:chgData name="RUDDY DE  GRACIA" userId="S::info@saludomotica.com::526023ce-2aa5-4399-bb10-098d8cc5c69e" providerId="AD" clId="Web-{82F2B98E-D055-3497-F639-4F3CA94422E1}"/>
    <pc:docChg chg="mod addSld delSld modSld sldOrd">
      <pc:chgData name="RUDDY DE  GRACIA" userId="S::info@saludomotica.com::526023ce-2aa5-4399-bb10-098d8cc5c69e" providerId="AD" clId="Web-{82F2B98E-D055-3497-F639-4F3CA94422E1}" dt="2022-03-04T12:23:59.981" v="128" actId="1076"/>
      <pc:docMkLst>
        <pc:docMk/>
      </pc:docMkLst>
      <pc:sldChg chg="delSp modSp del delAnim">
        <pc:chgData name="RUDDY DE  GRACIA" userId="S::info@saludomotica.com::526023ce-2aa5-4399-bb10-098d8cc5c69e" providerId="AD" clId="Web-{82F2B98E-D055-3497-F639-4F3CA94422E1}" dt="2022-03-04T12:07:21.993" v="7"/>
        <pc:sldMkLst>
          <pc:docMk/>
          <pc:sldMk cId="157804812" sldId="272"/>
        </pc:sldMkLst>
        <pc:spChg chg="del">
          <ac:chgData name="RUDDY DE  GRACIA" userId="S::info@saludomotica.com::526023ce-2aa5-4399-bb10-098d8cc5c69e" providerId="AD" clId="Web-{82F2B98E-D055-3497-F639-4F3CA94422E1}" dt="2022-03-04T12:07:07.306" v="3"/>
          <ac:spMkLst>
            <pc:docMk/>
            <pc:sldMk cId="157804812" sldId="272"/>
            <ac:spMk id="10" creationId="{A8ACB9E8-101E-41F5-8BC5-A2FF2F56EEF3}"/>
          </ac:spMkLst>
        </pc:spChg>
        <pc:spChg chg="del mod">
          <ac:chgData name="RUDDY DE  GRACIA" userId="S::info@saludomotica.com::526023ce-2aa5-4399-bb10-098d8cc5c69e" providerId="AD" clId="Web-{82F2B98E-D055-3497-F639-4F3CA94422E1}" dt="2022-03-04T12:07:12.384" v="6"/>
          <ac:spMkLst>
            <pc:docMk/>
            <pc:sldMk cId="157804812" sldId="272"/>
            <ac:spMk id="12" creationId="{B1C3C387-C896-4EE7-B938-21FACF33826A}"/>
          </ac:spMkLst>
        </pc:spChg>
      </pc:sldChg>
      <pc:sldChg chg="addSp modSp addAnim delAnim modAnim addCm delCm">
        <pc:chgData name="RUDDY DE  GRACIA" userId="S::info@saludomotica.com::526023ce-2aa5-4399-bb10-098d8cc5c69e" providerId="AD" clId="Web-{82F2B98E-D055-3497-F639-4F3CA94422E1}" dt="2022-03-04T12:23:59.981" v="128" actId="1076"/>
        <pc:sldMkLst>
          <pc:docMk/>
          <pc:sldMk cId="1785983399" sldId="277"/>
        </pc:sldMkLst>
        <pc:spChg chg="add mod ord">
          <ac:chgData name="RUDDY DE  GRACIA" userId="S::info@saludomotica.com::526023ce-2aa5-4399-bb10-098d8cc5c69e" providerId="AD" clId="Web-{82F2B98E-D055-3497-F639-4F3CA94422E1}" dt="2022-03-04T12:16:56.879" v="84" actId="1076"/>
          <ac:spMkLst>
            <pc:docMk/>
            <pc:sldMk cId="1785983399" sldId="277"/>
            <ac:spMk id="3" creationId="{E9523C41-D9BF-47F1-BDC2-47B6ADA6B60F}"/>
          </ac:spMkLst>
        </pc:spChg>
        <pc:spChg chg="add mod">
          <ac:chgData name="RUDDY DE  GRACIA" userId="S::info@saludomotica.com::526023ce-2aa5-4399-bb10-098d8cc5c69e" providerId="AD" clId="Web-{82F2B98E-D055-3497-F639-4F3CA94422E1}" dt="2022-03-04T12:17:07.567" v="85" actId="1076"/>
          <ac:spMkLst>
            <pc:docMk/>
            <pc:sldMk cId="1785983399" sldId="277"/>
            <ac:spMk id="6" creationId="{1CEEAD7E-E2A9-4872-A445-569668CC71DD}"/>
          </ac:spMkLst>
        </pc:spChg>
        <pc:spChg chg="add mod">
          <ac:chgData name="RUDDY DE  GRACIA" userId="S::info@saludomotica.com::526023ce-2aa5-4399-bb10-098d8cc5c69e" providerId="AD" clId="Web-{82F2B98E-D055-3497-F639-4F3CA94422E1}" dt="2022-03-04T12:22:11.464" v="119" actId="1076"/>
          <ac:spMkLst>
            <pc:docMk/>
            <pc:sldMk cId="1785983399" sldId="277"/>
            <ac:spMk id="12" creationId="{87BB3B5E-F03A-40F6-8CA4-FFCF8101483C}"/>
          </ac:spMkLst>
        </pc:spChg>
        <pc:spChg chg="add mod">
          <ac:chgData name="RUDDY DE  GRACIA" userId="S::info@saludomotica.com::526023ce-2aa5-4399-bb10-098d8cc5c69e" providerId="AD" clId="Web-{82F2B98E-D055-3497-F639-4F3CA94422E1}" dt="2022-03-04T12:17:27.349" v="89" actId="1076"/>
          <ac:spMkLst>
            <pc:docMk/>
            <pc:sldMk cId="1785983399" sldId="277"/>
            <ac:spMk id="14" creationId="{C977C23B-FA5E-4913-8EFF-A55BEAC977AA}"/>
          </ac:spMkLst>
        </pc:spChg>
        <pc:spChg chg="add mod">
          <ac:chgData name="RUDDY DE  GRACIA" userId="S::info@saludomotica.com::526023ce-2aa5-4399-bb10-098d8cc5c69e" providerId="AD" clId="Web-{82F2B98E-D055-3497-F639-4F3CA94422E1}" dt="2022-03-04T12:17:48.396" v="96" actId="1076"/>
          <ac:spMkLst>
            <pc:docMk/>
            <pc:sldMk cId="1785983399" sldId="277"/>
            <ac:spMk id="16" creationId="{597BB5E9-C991-4DA9-996E-3F075E736083}"/>
          </ac:spMkLst>
        </pc:spChg>
        <pc:spChg chg="add mod">
          <ac:chgData name="RUDDY DE  GRACIA" userId="S::info@saludomotica.com::526023ce-2aa5-4399-bb10-098d8cc5c69e" providerId="AD" clId="Web-{82F2B98E-D055-3497-F639-4F3CA94422E1}" dt="2022-03-04T12:18:37.116" v="109" actId="1076"/>
          <ac:spMkLst>
            <pc:docMk/>
            <pc:sldMk cId="1785983399" sldId="277"/>
            <ac:spMk id="18" creationId="{73BA99B8-9AD3-4E22-924D-2A36AD890855}"/>
          </ac:spMkLst>
        </pc:spChg>
        <pc:picChg chg="mod">
          <ac:chgData name="RUDDY DE  GRACIA" userId="S::info@saludomotica.com::526023ce-2aa5-4399-bb10-098d8cc5c69e" providerId="AD" clId="Web-{82F2B98E-D055-3497-F639-4F3CA94422E1}" dt="2022-03-04T12:23:59.981" v="128" actId="1076"/>
          <ac:picMkLst>
            <pc:docMk/>
            <pc:sldMk cId="1785983399" sldId="277"/>
            <ac:picMk id="4" creationId="{03FFDF40-CAA2-40AC-952A-C15A429221AB}"/>
          </ac:picMkLst>
        </pc:picChg>
      </pc:sldChg>
      <pc:sldChg chg="addSp delSp modSp">
        <pc:chgData name="RUDDY DE  GRACIA" userId="S::info@saludomotica.com::526023ce-2aa5-4399-bb10-098d8cc5c69e" providerId="AD" clId="Web-{82F2B98E-D055-3497-F639-4F3CA94422E1}" dt="2022-03-04T12:09:20.480" v="19"/>
        <pc:sldMkLst>
          <pc:docMk/>
          <pc:sldMk cId="520481313" sldId="278"/>
        </pc:sldMkLst>
        <pc:spChg chg="add del mod">
          <ac:chgData name="RUDDY DE  GRACIA" userId="S::info@saludomotica.com::526023ce-2aa5-4399-bb10-098d8cc5c69e" providerId="AD" clId="Web-{82F2B98E-D055-3497-F639-4F3CA94422E1}" dt="2022-03-04T12:09:20.480" v="19"/>
          <ac:spMkLst>
            <pc:docMk/>
            <pc:sldMk cId="520481313" sldId="278"/>
            <ac:spMk id="6" creationId="{30188059-D437-40AD-A5BC-43A850219680}"/>
          </ac:spMkLst>
        </pc:spChg>
        <pc:picChg chg="mod">
          <ac:chgData name="RUDDY DE  GRACIA" userId="S::info@saludomotica.com::526023ce-2aa5-4399-bb10-098d8cc5c69e" providerId="AD" clId="Web-{82F2B98E-D055-3497-F639-4F3CA94422E1}" dt="2022-03-04T12:08:52.276" v="15" actId="1076"/>
          <ac:picMkLst>
            <pc:docMk/>
            <pc:sldMk cId="520481313" sldId="278"/>
            <ac:picMk id="4" creationId="{CE87C0FF-7299-48E2-9498-C25669EDE02C}"/>
          </ac:picMkLst>
        </pc:picChg>
      </pc:sldChg>
      <pc:sldChg chg="add ord replId">
        <pc:chgData name="RUDDY DE  GRACIA" userId="S::info@saludomotica.com::526023ce-2aa5-4399-bb10-098d8cc5c69e" providerId="AD" clId="Web-{82F2B98E-D055-3497-F639-4F3CA94422E1}" dt="2022-03-04T12:06:53.743" v="2"/>
        <pc:sldMkLst>
          <pc:docMk/>
          <pc:sldMk cId="2894959927" sldId="283"/>
        </pc:sldMkLst>
      </pc:sldChg>
    </pc:docChg>
  </pc:docChgLst>
  <pc:docChgLst>
    <pc:chgData name="RUDDY DE  GRACIA" userId="S::info@saludomotica.com::526023ce-2aa5-4399-bb10-098d8cc5c69e" providerId="AD" clId="Web-{EC091285-2C7A-D524-5EAA-0924E42A1228}"/>
    <pc:docChg chg="addSld modSld">
      <pc:chgData name="RUDDY DE  GRACIA" userId="S::info@saludomotica.com::526023ce-2aa5-4399-bb10-098d8cc5c69e" providerId="AD" clId="Web-{EC091285-2C7A-D524-5EAA-0924E42A1228}" dt="2022-03-04T13:54:32.439" v="513"/>
      <pc:docMkLst>
        <pc:docMk/>
      </pc:docMkLst>
      <pc:sldChg chg="modSp addAnim delAnim modAnim">
        <pc:chgData name="RUDDY DE  GRACIA" userId="S::info@saludomotica.com::526023ce-2aa5-4399-bb10-098d8cc5c69e" providerId="AD" clId="Web-{EC091285-2C7A-D524-5EAA-0924E42A1228}" dt="2022-03-04T13:47:36.894" v="315" actId="20577"/>
        <pc:sldMkLst>
          <pc:docMk/>
          <pc:sldMk cId="1799406652" sldId="288"/>
        </pc:sldMkLst>
        <pc:spChg chg="mod">
          <ac:chgData name="RUDDY DE  GRACIA" userId="S::info@saludomotica.com::526023ce-2aa5-4399-bb10-098d8cc5c69e" providerId="AD" clId="Web-{EC091285-2C7A-D524-5EAA-0924E42A1228}" dt="2022-03-04T13:15:25.783" v="1" actId="20577"/>
          <ac:spMkLst>
            <pc:docMk/>
            <pc:sldMk cId="1799406652" sldId="288"/>
            <ac:spMk id="2" creationId="{C7992F2A-89E5-4CD7-A09F-F9F0F1BE6031}"/>
          </ac:spMkLst>
        </pc:spChg>
        <pc:spChg chg="mod">
          <ac:chgData name="RUDDY DE  GRACIA" userId="S::info@saludomotica.com::526023ce-2aa5-4399-bb10-098d8cc5c69e" providerId="AD" clId="Web-{EC091285-2C7A-D524-5EAA-0924E42A1228}" dt="2022-03-04T13:47:36.894" v="315" actId="20577"/>
          <ac:spMkLst>
            <pc:docMk/>
            <pc:sldMk cId="1799406652" sldId="288"/>
            <ac:spMk id="3" creationId="{B65CA95A-05E4-48A3-BA48-D803D0E3A748}"/>
          </ac:spMkLst>
        </pc:spChg>
      </pc:sldChg>
      <pc:sldChg chg="modSp new modNotes">
        <pc:chgData name="RUDDY DE  GRACIA" userId="S::info@saludomotica.com::526023ce-2aa5-4399-bb10-098d8cc5c69e" providerId="AD" clId="Web-{EC091285-2C7A-D524-5EAA-0924E42A1228}" dt="2022-03-04T13:49:14.147" v="330"/>
        <pc:sldMkLst>
          <pc:docMk/>
          <pc:sldMk cId="1952826445" sldId="289"/>
        </pc:sldMkLst>
        <pc:spChg chg="mod">
          <ac:chgData name="RUDDY DE  GRACIA" userId="S::info@saludomotica.com::526023ce-2aa5-4399-bb10-098d8cc5c69e" providerId="AD" clId="Web-{EC091285-2C7A-D524-5EAA-0924E42A1228}" dt="2022-03-04T13:46:59.469" v="303" actId="20577"/>
          <ac:spMkLst>
            <pc:docMk/>
            <pc:sldMk cId="1952826445" sldId="289"/>
            <ac:spMk id="2" creationId="{15DCFC77-78A1-4477-898A-B48CE00C3C10}"/>
          </ac:spMkLst>
        </pc:spChg>
        <pc:spChg chg="mod">
          <ac:chgData name="RUDDY DE  GRACIA" userId="S::info@saludomotica.com::526023ce-2aa5-4399-bb10-098d8cc5c69e" providerId="AD" clId="Web-{EC091285-2C7A-D524-5EAA-0924E42A1228}" dt="2022-03-04T13:47:28.003" v="314" actId="20577"/>
          <ac:spMkLst>
            <pc:docMk/>
            <pc:sldMk cId="1952826445" sldId="289"/>
            <ac:spMk id="3" creationId="{31696649-DBD8-45A5-9444-674CBEF92728}"/>
          </ac:spMkLst>
        </pc:spChg>
      </pc:sldChg>
      <pc:sldChg chg="modSp new">
        <pc:chgData name="RUDDY DE  GRACIA" userId="S::info@saludomotica.com::526023ce-2aa5-4399-bb10-098d8cc5c69e" providerId="AD" clId="Web-{EC091285-2C7A-D524-5EAA-0924E42A1228}" dt="2022-03-04T13:54:26.813" v="512" actId="20577"/>
        <pc:sldMkLst>
          <pc:docMk/>
          <pc:sldMk cId="1645269547" sldId="290"/>
        </pc:sldMkLst>
        <pc:spChg chg="mod">
          <ac:chgData name="RUDDY DE  GRACIA" userId="S::info@saludomotica.com::526023ce-2aa5-4399-bb10-098d8cc5c69e" providerId="AD" clId="Web-{EC091285-2C7A-D524-5EAA-0924E42A1228}" dt="2022-03-04T13:49:56.101" v="347" actId="20577"/>
          <ac:spMkLst>
            <pc:docMk/>
            <pc:sldMk cId="1645269547" sldId="290"/>
            <ac:spMk id="2" creationId="{6E1AB0C9-48A5-420F-B7CA-BA54EAAEB6AE}"/>
          </ac:spMkLst>
        </pc:spChg>
        <pc:spChg chg="mod">
          <ac:chgData name="RUDDY DE  GRACIA" userId="S::info@saludomotica.com::526023ce-2aa5-4399-bb10-098d8cc5c69e" providerId="AD" clId="Web-{EC091285-2C7A-D524-5EAA-0924E42A1228}" dt="2022-03-04T13:54:26.813" v="512" actId="20577"/>
          <ac:spMkLst>
            <pc:docMk/>
            <pc:sldMk cId="1645269547" sldId="290"/>
            <ac:spMk id="3" creationId="{B350FF8B-7E31-42D0-81EA-D0BA9D2AFE03}"/>
          </ac:spMkLst>
        </pc:spChg>
      </pc:sldChg>
      <pc:sldChg chg="modSp new">
        <pc:chgData name="RUDDY DE  GRACIA" userId="S::info@saludomotica.com::526023ce-2aa5-4399-bb10-098d8cc5c69e" providerId="AD" clId="Web-{EC091285-2C7A-D524-5EAA-0924E42A1228}" dt="2022-03-04T13:52:46.482" v="509" actId="20577"/>
        <pc:sldMkLst>
          <pc:docMk/>
          <pc:sldMk cId="1027102150" sldId="291"/>
        </pc:sldMkLst>
        <pc:spChg chg="mod">
          <ac:chgData name="RUDDY DE  GRACIA" userId="S::info@saludomotica.com::526023ce-2aa5-4399-bb10-098d8cc5c69e" providerId="AD" clId="Web-{EC091285-2C7A-D524-5EAA-0924E42A1228}" dt="2022-03-04T13:52:46.482" v="509" actId="20577"/>
          <ac:spMkLst>
            <pc:docMk/>
            <pc:sldMk cId="1027102150" sldId="291"/>
            <ac:spMk id="3" creationId="{CA1B31E5-D82A-443E-92A0-B75AB6D231AF}"/>
          </ac:spMkLst>
        </pc:spChg>
      </pc:sldChg>
      <pc:sldChg chg="new">
        <pc:chgData name="RUDDY DE  GRACIA" userId="S::info@saludomotica.com::526023ce-2aa5-4399-bb10-098d8cc5c69e" providerId="AD" clId="Web-{EC091285-2C7A-D524-5EAA-0924E42A1228}" dt="2022-03-04T13:54:32.439" v="513"/>
        <pc:sldMkLst>
          <pc:docMk/>
          <pc:sldMk cId="1016925399" sldId="292"/>
        </pc:sldMkLst>
      </pc:sldChg>
    </pc:docChg>
  </pc:docChgLst>
  <pc:docChgLst>
    <pc:chgData name="RUDDY DE  GRACIA" userId="S::info@saludomotica.com::526023ce-2aa5-4399-bb10-098d8cc5c69e" providerId="AD" clId="Web-{BB18165E-13F4-0FAC-BE3A-0CBD216A55E4}"/>
    <pc:docChg chg="addSld delSld modSld sldOrd">
      <pc:chgData name="RUDDY DE  GRACIA" userId="S::info@saludomotica.com::526023ce-2aa5-4399-bb10-098d8cc5c69e" providerId="AD" clId="Web-{BB18165E-13F4-0FAC-BE3A-0CBD216A55E4}" dt="2022-04-08T19:30:42.196" v="421" actId="20577"/>
      <pc:docMkLst>
        <pc:docMk/>
      </pc:docMkLst>
      <pc:sldChg chg="del">
        <pc:chgData name="RUDDY DE  GRACIA" userId="S::info@saludomotica.com::526023ce-2aa5-4399-bb10-098d8cc5c69e" providerId="AD" clId="Web-{BB18165E-13F4-0FAC-BE3A-0CBD216A55E4}" dt="2022-04-08T18:56:52.180" v="341"/>
        <pc:sldMkLst>
          <pc:docMk/>
          <pc:sldMk cId="870452346" sldId="356"/>
        </pc:sldMkLst>
      </pc:sldChg>
      <pc:sldChg chg="del">
        <pc:chgData name="RUDDY DE  GRACIA" userId="S::info@saludomotica.com::526023ce-2aa5-4399-bb10-098d8cc5c69e" providerId="AD" clId="Web-{BB18165E-13F4-0FAC-BE3A-0CBD216A55E4}" dt="2022-04-08T18:51:09.936" v="294"/>
        <pc:sldMkLst>
          <pc:docMk/>
          <pc:sldMk cId="1171736555" sldId="358"/>
        </pc:sldMkLst>
      </pc:sldChg>
      <pc:sldChg chg="ord">
        <pc:chgData name="RUDDY DE  GRACIA" userId="S::info@saludomotica.com::526023ce-2aa5-4399-bb10-098d8cc5c69e" providerId="AD" clId="Web-{BB18165E-13F4-0FAC-BE3A-0CBD216A55E4}" dt="2022-04-08T18:51:31.859" v="299"/>
        <pc:sldMkLst>
          <pc:docMk/>
          <pc:sldMk cId="2141667831" sldId="359"/>
        </pc:sldMkLst>
      </pc:sldChg>
      <pc:sldChg chg="del">
        <pc:chgData name="RUDDY DE  GRACIA" userId="S::info@saludomotica.com::526023ce-2aa5-4399-bb10-098d8cc5c69e" providerId="AD" clId="Web-{BB18165E-13F4-0FAC-BE3A-0CBD216A55E4}" dt="2022-04-08T18:33:35.406" v="256"/>
        <pc:sldMkLst>
          <pc:docMk/>
          <pc:sldMk cId="572260209" sldId="361"/>
        </pc:sldMkLst>
      </pc:sldChg>
      <pc:sldChg chg="del">
        <pc:chgData name="RUDDY DE  GRACIA" userId="S::info@saludomotica.com::526023ce-2aa5-4399-bb10-098d8cc5c69e" providerId="AD" clId="Web-{BB18165E-13F4-0FAC-BE3A-0CBD216A55E4}" dt="2022-04-08T18:50:46.326" v="293"/>
        <pc:sldMkLst>
          <pc:docMk/>
          <pc:sldMk cId="3713859415" sldId="362"/>
        </pc:sldMkLst>
      </pc:sldChg>
      <pc:sldChg chg="del">
        <pc:chgData name="RUDDY DE  GRACIA" userId="S::info@saludomotica.com::526023ce-2aa5-4399-bb10-098d8cc5c69e" providerId="AD" clId="Web-{BB18165E-13F4-0FAC-BE3A-0CBD216A55E4}" dt="2022-04-08T18:50:38.967" v="292"/>
        <pc:sldMkLst>
          <pc:docMk/>
          <pc:sldMk cId="1051502393" sldId="363"/>
        </pc:sldMkLst>
      </pc:sldChg>
      <pc:sldChg chg="del">
        <pc:chgData name="RUDDY DE  GRACIA" userId="S::info@saludomotica.com::526023ce-2aa5-4399-bb10-098d8cc5c69e" providerId="AD" clId="Web-{BB18165E-13F4-0FAC-BE3A-0CBD216A55E4}" dt="2022-04-08T18:50:35.420" v="291"/>
        <pc:sldMkLst>
          <pc:docMk/>
          <pc:sldMk cId="816927026" sldId="364"/>
        </pc:sldMkLst>
      </pc:sldChg>
      <pc:sldChg chg="del">
        <pc:chgData name="RUDDY DE  GRACIA" userId="S::info@saludomotica.com::526023ce-2aa5-4399-bb10-098d8cc5c69e" providerId="AD" clId="Web-{BB18165E-13F4-0FAC-BE3A-0CBD216A55E4}" dt="2022-04-08T18:29:18.852" v="243"/>
        <pc:sldMkLst>
          <pc:docMk/>
          <pc:sldMk cId="561560478" sldId="365"/>
        </pc:sldMkLst>
      </pc:sldChg>
      <pc:sldChg chg="ord">
        <pc:chgData name="RUDDY DE  GRACIA" userId="S::info@saludomotica.com::526023ce-2aa5-4399-bb10-098d8cc5c69e" providerId="AD" clId="Web-{BB18165E-13F4-0FAC-BE3A-0CBD216A55E4}" dt="2022-04-08T18:35:08.206" v="260"/>
        <pc:sldMkLst>
          <pc:docMk/>
          <pc:sldMk cId="4234403080" sldId="366"/>
        </pc:sldMkLst>
      </pc:sldChg>
      <pc:sldChg chg="ord">
        <pc:chgData name="RUDDY DE  GRACIA" userId="S::info@saludomotica.com::526023ce-2aa5-4399-bb10-098d8cc5c69e" providerId="AD" clId="Web-{BB18165E-13F4-0FAC-BE3A-0CBD216A55E4}" dt="2022-04-08T18:50:13.888" v="290"/>
        <pc:sldMkLst>
          <pc:docMk/>
          <pc:sldMk cId="2923861550" sldId="368"/>
        </pc:sldMkLst>
      </pc:sldChg>
      <pc:sldChg chg="ord">
        <pc:chgData name="RUDDY DE  GRACIA" userId="S::info@saludomotica.com::526023ce-2aa5-4399-bb10-098d8cc5c69e" providerId="AD" clId="Web-{BB18165E-13F4-0FAC-BE3A-0CBD216A55E4}" dt="2022-04-08T19:28:24.145" v="371"/>
        <pc:sldMkLst>
          <pc:docMk/>
          <pc:sldMk cId="3523541190" sldId="372"/>
        </pc:sldMkLst>
      </pc:sldChg>
      <pc:sldChg chg="addSp delSp modSp">
        <pc:chgData name="RUDDY DE  GRACIA" userId="S::info@saludomotica.com::526023ce-2aa5-4399-bb10-098d8cc5c69e" providerId="AD" clId="Web-{BB18165E-13F4-0FAC-BE3A-0CBD216A55E4}" dt="2022-04-08T18:55:48.413" v="339" actId="1076"/>
        <pc:sldMkLst>
          <pc:docMk/>
          <pc:sldMk cId="441516354" sldId="383"/>
        </pc:sldMkLst>
        <pc:spChg chg="mod">
          <ac:chgData name="RUDDY DE  GRACIA" userId="S::info@saludomotica.com::526023ce-2aa5-4399-bb10-098d8cc5c69e" providerId="AD" clId="Web-{BB18165E-13F4-0FAC-BE3A-0CBD216A55E4}" dt="2022-04-08T18:54:08.597" v="324" actId="1076"/>
          <ac:spMkLst>
            <pc:docMk/>
            <pc:sldMk cId="441516354" sldId="383"/>
            <ac:spMk id="2" creationId="{363FA0A1-7FFB-AA60-FD60-995958897B14}"/>
          </ac:spMkLst>
        </pc:spChg>
        <pc:picChg chg="mod">
          <ac:chgData name="RUDDY DE  GRACIA" userId="S::info@saludomotica.com::526023ce-2aa5-4399-bb10-098d8cc5c69e" providerId="AD" clId="Web-{BB18165E-13F4-0FAC-BE3A-0CBD216A55E4}" dt="2022-04-08T18:55:34.694" v="336" actId="1076"/>
          <ac:picMkLst>
            <pc:docMk/>
            <pc:sldMk cId="441516354" sldId="383"/>
            <ac:picMk id="4" creationId="{D725D298-0069-1C23-2460-FE394ADA75C1}"/>
          </ac:picMkLst>
        </pc:picChg>
        <pc:picChg chg="add del mod">
          <ac:chgData name="RUDDY DE  GRACIA" userId="S::info@saludomotica.com::526023ce-2aa5-4399-bb10-098d8cc5c69e" providerId="AD" clId="Web-{BB18165E-13F4-0FAC-BE3A-0CBD216A55E4}" dt="2022-04-08T18:54:30.254" v="328"/>
          <ac:picMkLst>
            <pc:docMk/>
            <pc:sldMk cId="441516354" sldId="383"/>
            <ac:picMk id="6" creationId="{5EEBEA4B-C538-9F22-3775-51F371277BC9}"/>
          </ac:picMkLst>
        </pc:picChg>
        <pc:picChg chg="add mod">
          <ac:chgData name="RUDDY DE  GRACIA" userId="S::info@saludomotica.com::526023ce-2aa5-4399-bb10-098d8cc5c69e" providerId="AD" clId="Web-{BB18165E-13F4-0FAC-BE3A-0CBD216A55E4}" dt="2022-04-08T18:55:48.413" v="339" actId="1076"/>
          <ac:picMkLst>
            <pc:docMk/>
            <pc:sldMk cId="441516354" sldId="383"/>
            <ac:picMk id="8" creationId="{285EFCEB-DACD-00B0-A278-6A9D49263589}"/>
          </ac:picMkLst>
        </pc:picChg>
      </pc:sldChg>
      <pc:sldChg chg="delSp">
        <pc:chgData name="RUDDY DE  GRACIA" userId="S::info@saludomotica.com::526023ce-2aa5-4399-bb10-098d8cc5c69e" providerId="AD" clId="Web-{BB18165E-13F4-0FAC-BE3A-0CBD216A55E4}" dt="2022-04-08T19:28:02.160" v="368"/>
        <pc:sldMkLst>
          <pc:docMk/>
          <pc:sldMk cId="748965407" sldId="384"/>
        </pc:sldMkLst>
        <pc:picChg chg="del">
          <ac:chgData name="RUDDY DE  GRACIA" userId="S::info@saludomotica.com::526023ce-2aa5-4399-bb10-098d8cc5c69e" providerId="AD" clId="Web-{BB18165E-13F4-0FAC-BE3A-0CBD216A55E4}" dt="2022-04-08T19:28:02.160" v="368"/>
          <ac:picMkLst>
            <pc:docMk/>
            <pc:sldMk cId="748965407" sldId="384"/>
            <ac:picMk id="4" creationId="{346A5374-1A94-8AC7-432B-C14579EEACD3}"/>
          </ac:picMkLst>
        </pc:picChg>
      </pc:sldChg>
      <pc:sldChg chg="addSp modSp ord">
        <pc:chgData name="RUDDY DE  GRACIA" userId="S::info@saludomotica.com::526023ce-2aa5-4399-bb10-098d8cc5c69e" providerId="AD" clId="Web-{BB18165E-13F4-0FAC-BE3A-0CBD216A55E4}" dt="2022-04-08T19:27:46.862" v="367" actId="1076"/>
        <pc:sldMkLst>
          <pc:docMk/>
          <pc:sldMk cId="435462735" sldId="391"/>
        </pc:sldMkLst>
        <pc:picChg chg="mod">
          <ac:chgData name="RUDDY DE  GRACIA" userId="S::info@saludomotica.com::526023ce-2aa5-4399-bb10-098d8cc5c69e" providerId="AD" clId="Web-{BB18165E-13F4-0FAC-BE3A-0CBD216A55E4}" dt="2022-04-08T19:27:28.893" v="361" actId="1076"/>
          <ac:picMkLst>
            <pc:docMk/>
            <pc:sldMk cId="435462735" sldId="391"/>
            <ac:picMk id="4" creationId="{C0E88569-64D9-E299-A239-984A4E147DEA}"/>
          </ac:picMkLst>
        </pc:picChg>
        <pc:picChg chg="add mod">
          <ac:chgData name="RUDDY DE  GRACIA" userId="S::info@saludomotica.com::526023ce-2aa5-4399-bb10-098d8cc5c69e" providerId="AD" clId="Web-{BB18165E-13F4-0FAC-BE3A-0CBD216A55E4}" dt="2022-04-08T19:27:46.862" v="367" actId="1076"/>
          <ac:picMkLst>
            <pc:docMk/>
            <pc:sldMk cId="435462735" sldId="391"/>
            <ac:picMk id="6" creationId="{E1B41B00-E138-AC10-A6D9-872D94408F36}"/>
          </ac:picMkLst>
        </pc:picChg>
      </pc:sldChg>
      <pc:sldChg chg="modSp">
        <pc:chgData name="RUDDY DE  GRACIA" userId="S::info@saludomotica.com::526023ce-2aa5-4399-bb10-098d8cc5c69e" providerId="AD" clId="Web-{BB18165E-13F4-0FAC-BE3A-0CBD216A55E4}" dt="2022-04-08T19:30:42.196" v="421" actId="20577"/>
        <pc:sldMkLst>
          <pc:docMk/>
          <pc:sldMk cId="3175009703" sldId="392"/>
        </pc:sldMkLst>
        <pc:spChg chg="mod">
          <ac:chgData name="RUDDY DE  GRACIA" userId="S::info@saludomotica.com::526023ce-2aa5-4399-bb10-098d8cc5c69e" providerId="AD" clId="Web-{BB18165E-13F4-0FAC-BE3A-0CBD216A55E4}" dt="2022-04-08T19:30:42.196" v="421" actId="20577"/>
          <ac:spMkLst>
            <pc:docMk/>
            <pc:sldMk cId="3175009703" sldId="392"/>
            <ac:spMk id="2" creationId="{40D95BCD-64C3-A138-4573-87D75A6D1FF8}"/>
          </ac:spMkLst>
        </pc:spChg>
        <pc:spChg chg="mod">
          <ac:chgData name="RUDDY DE  GRACIA" userId="S::info@saludomotica.com::526023ce-2aa5-4399-bb10-098d8cc5c69e" providerId="AD" clId="Web-{BB18165E-13F4-0FAC-BE3A-0CBD216A55E4}" dt="2022-04-08T19:29:50.975" v="394" actId="20577"/>
          <ac:spMkLst>
            <pc:docMk/>
            <pc:sldMk cId="3175009703" sldId="392"/>
            <ac:spMk id="3" creationId="{F17B5564-68D1-DDF0-63FC-287B03C35D18}"/>
          </ac:spMkLst>
        </pc:spChg>
      </pc:sldChg>
      <pc:sldChg chg="modSp">
        <pc:chgData name="RUDDY DE  GRACIA" userId="S::info@saludomotica.com::526023ce-2aa5-4399-bb10-098d8cc5c69e" providerId="AD" clId="Web-{BB18165E-13F4-0FAC-BE3A-0CBD216A55E4}" dt="2022-04-08T19:02:06.048" v="360" actId="1076"/>
        <pc:sldMkLst>
          <pc:docMk/>
          <pc:sldMk cId="751715969" sldId="393"/>
        </pc:sldMkLst>
        <pc:spChg chg="mod">
          <ac:chgData name="RUDDY DE  GRACIA" userId="S::info@saludomotica.com::526023ce-2aa5-4399-bb10-098d8cc5c69e" providerId="AD" clId="Web-{BB18165E-13F4-0FAC-BE3A-0CBD216A55E4}" dt="2022-04-08T19:02:06.048" v="360" actId="1076"/>
          <ac:spMkLst>
            <pc:docMk/>
            <pc:sldMk cId="751715969" sldId="393"/>
            <ac:spMk id="3" creationId="{EE2BB3C3-1DE3-3FA5-5C43-78DB9AC3D299}"/>
          </ac:spMkLst>
        </pc:spChg>
      </pc:sldChg>
      <pc:sldChg chg="addSp delSp modSp">
        <pc:chgData name="RUDDY DE  GRACIA" userId="S::info@saludomotica.com::526023ce-2aa5-4399-bb10-098d8cc5c69e" providerId="AD" clId="Web-{BB18165E-13F4-0FAC-BE3A-0CBD216A55E4}" dt="2022-04-08T18:32:44.295" v="255"/>
        <pc:sldMkLst>
          <pc:docMk/>
          <pc:sldMk cId="359251722" sldId="394"/>
        </pc:sldMkLst>
        <pc:spChg chg="mod">
          <ac:chgData name="RUDDY DE  GRACIA" userId="S::info@saludomotica.com::526023ce-2aa5-4399-bb10-098d8cc5c69e" providerId="AD" clId="Web-{BB18165E-13F4-0FAC-BE3A-0CBD216A55E4}" dt="2022-04-08T18:07:49.050" v="124" actId="20577"/>
          <ac:spMkLst>
            <pc:docMk/>
            <pc:sldMk cId="359251722" sldId="394"/>
            <ac:spMk id="2" creationId="{89228560-AFA6-2914-1DEA-56138E5F3321}"/>
          </ac:spMkLst>
        </pc:spChg>
        <pc:spChg chg="add del mod ord">
          <ac:chgData name="RUDDY DE  GRACIA" userId="S::info@saludomotica.com::526023ce-2aa5-4399-bb10-098d8cc5c69e" providerId="AD" clId="Web-{BB18165E-13F4-0FAC-BE3A-0CBD216A55E4}" dt="2022-04-08T17:39:58.690" v="15"/>
          <ac:spMkLst>
            <pc:docMk/>
            <pc:sldMk cId="359251722" sldId="394"/>
            <ac:spMk id="5" creationId="{338DDC3B-D9FB-898D-C29D-A3D4A5218756}"/>
          </ac:spMkLst>
        </pc:spChg>
        <pc:spChg chg="add del mod">
          <ac:chgData name="RUDDY DE  GRACIA" userId="S::info@saludomotica.com::526023ce-2aa5-4399-bb10-098d8cc5c69e" providerId="AD" clId="Web-{BB18165E-13F4-0FAC-BE3A-0CBD216A55E4}" dt="2022-04-08T17:39:27.549" v="11"/>
          <ac:spMkLst>
            <pc:docMk/>
            <pc:sldMk cId="359251722" sldId="394"/>
            <ac:spMk id="6" creationId="{70B45A5B-4EC4-9365-4693-12ED54B7B483}"/>
          </ac:spMkLst>
        </pc:spChg>
        <pc:spChg chg="add del mod">
          <ac:chgData name="RUDDY DE  GRACIA" userId="S::info@saludomotica.com::526023ce-2aa5-4399-bb10-098d8cc5c69e" providerId="AD" clId="Web-{BB18165E-13F4-0FAC-BE3A-0CBD216A55E4}" dt="2022-04-08T17:40:15.019" v="18"/>
          <ac:spMkLst>
            <pc:docMk/>
            <pc:sldMk cId="359251722" sldId="394"/>
            <ac:spMk id="10" creationId="{CEFF6983-BB5D-3FA1-A72E-D5575905CB73}"/>
          </ac:spMkLst>
        </pc:spChg>
        <pc:picChg chg="ord">
          <ac:chgData name="RUDDY DE  GRACIA" userId="S::info@saludomotica.com::526023ce-2aa5-4399-bb10-098d8cc5c69e" providerId="AD" clId="Web-{BB18165E-13F4-0FAC-BE3A-0CBD216A55E4}" dt="2022-04-08T17:39:50.346" v="14"/>
          <ac:picMkLst>
            <pc:docMk/>
            <pc:sldMk cId="359251722" sldId="394"/>
            <ac:picMk id="9" creationId="{07C5996D-9871-63FA-251D-2D042F1E25F3}"/>
          </ac:picMkLst>
        </pc:picChg>
        <pc:picChg chg="add del mod">
          <ac:chgData name="RUDDY DE  GRACIA" userId="S::info@saludomotica.com::526023ce-2aa5-4399-bb10-098d8cc5c69e" providerId="AD" clId="Web-{BB18165E-13F4-0FAC-BE3A-0CBD216A55E4}" dt="2022-04-08T18:31:58.622" v="253"/>
          <ac:picMkLst>
            <pc:docMk/>
            <pc:sldMk cId="359251722" sldId="394"/>
            <ac:picMk id="11" creationId="{A9DA5D83-D534-003F-E7B7-940CF420084D}"/>
          </ac:picMkLst>
        </pc:picChg>
        <pc:picChg chg="add del mod">
          <ac:chgData name="RUDDY DE  GRACIA" userId="S::info@saludomotica.com::526023ce-2aa5-4399-bb10-098d8cc5c69e" providerId="AD" clId="Web-{BB18165E-13F4-0FAC-BE3A-0CBD216A55E4}" dt="2022-04-08T18:32:44.295" v="255"/>
          <ac:picMkLst>
            <pc:docMk/>
            <pc:sldMk cId="359251722" sldId="394"/>
            <ac:picMk id="12" creationId="{934E1BA0-8293-C341-A69F-B0FFC7F2B52B}"/>
          </ac:picMkLst>
        </pc:picChg>
      </pc:sldChg>
      <pc:sldChg chg="addSp modSp">
        <pc:chgData name="RUDDY DE  GRACIA" userId="S::info@saludomotica.com::526023ce-2aa5-4399-bb10-098d8cc5c69e" providerId="AD" clId="Web-{BB18165E-13F4-0FAC-BE3A-0CBD216A55E4}" dt="2022-04-08T18:40:16.043" v="286" actId="1076"/>
        <pc:sldMkLst>
          <pc:docMk/>
          <pc:sldMk cId="1329333726" sldId="395"/>
        </pc:sldMkLst>
        <pc:spChg chg="add mod ord">
          <ac:chgData name="RUDDY DE  GRACIA" userId="S::info@saludomotica.com::526023ce-2aa5-4399-bb10-098d8cc5c69e" providerId="AD" clId="Web-{BB18165E-13F4-0FAC-BE3A-0CBD216A55E4}" dt="2022-04-08T18:39:35.510" v="281" actId="1076"/>
          <ac:spMkLst>
            <pc:docMk/>
            <pc:sldMk cId="1329333726" sldId="395"/>
            <ac:spMk id="4" creationId="{232AA86D-8CAB-3D90-1E6B-1E333D1898A3}"/>
          </ac:spMkLst>
        </pc:spChg>
        <pc:spChg chg="add mod">
          <ac:chgData name="RUDDY DE  GRACIA" userId="S::info@saludomotica.com::526023ce-2aa5-4399-bb10-098d8cc5c69e" providerId="AD" clId="Web-{BB18165E-13F4-0FAC-BE3A-0CBD216A55E4}" dt="2022-04-08T18:40:16.043" v="286" actId="1076"/>
          <ac:spMkLst>
            <pc:docMk/>
            <pc:sldMk cId="1329333726" sldId="395"/>
            <ac:spMk id="8" creationId="{A59975E8-1D72-B689-3961-55FA2BDF2694}"/>
          </ac:spMkLst>
        </pc:spChg>
        <pc:picChg chg="ord">
          <ac:chgData name="RUDDY DE  GRACIA" userId="S::info@saludomotica.com::526023ce-2aa5-4399-bb10-098d8cc5c69e" providerId="AD" clId="Web-{BB18165E-13F4-0FAC-BE3A-0CBD216A55E4}" dt="2022-04-08T18:36:19.864" v="263"/>
          <ac:picMkLst>
            <pc:docMk/>
            <pc:sldMk cId="1329333726" sldId="395"/>
            <ac:picMk id="7" creationId="{D71CCF8B-368A-59B1-095C-E98362E05724}"/>
          </ac:picMkLst>
        </pc:picChg>
        <pc:picChg chg="mod">
          <ac:chgData name="RUDDY DE  GRACIA" userId="S::info@saludomotica.com::526023ce-2aa5-4399-bb10-098d8cc5c69e" providerId="AD" clId="Web-{BB18165E-13F4-0FAC-BE3A-0CBD216A55E4}" dt="2022-04-08T18:40:00.761" v="285" actId="1076"/>
          <ac:picMkLst>
            <pc:docMk/>
            <pc:sldMk cId="1329333726" sldId="395"/>
            <ac:picMk id="13" creationId="{B58B3259-4D4B-B259-D921-D3001D0D3C5C}"/>
          </ac:picMkLst>
        </pc:picChg>
      </pc:sldChg>
      <pc:sldChg chg="addSp delSp modSp ord">
        <pc:chgData name="RUDDY DE  GRACIA" userId="S::info@saludomotica.com::526023ce-2aa5-4399-bb10-098d8cc5c69e" providerId="AD" clId="Web-{BB18165E-13F4-0FAC-BE3A-0CBD216A55E4}" dt="2022-04-08T18:35:08.206" v="259"/>
        <pc:sldMkLst>
          <pc:docMk/>
          <pc:sldMk cId="1103198180" sldId="397"/>
        </pc:sldMkLst>
        <pc:picChg chg="mod">
          <ac:chgData name="RUDDY DE  GRACIA" userId="S::info@saludomotica.com::526023ce-2aa5-4399-bb10-098d8cc5c69e" providerId="AD" clId="Web-{BB18165E-13F4-0FAC-BE3A-0CBD216A55E4}" dt="2022-04-08T17:37:46.640" v="5" actId="1076"/>
          <ac:picMkLst>
            <pc:docMk/>
            <pc:sldMk cId="1103198180" sldId="397"/>
            <ac:picMk id="4" creationId="{C70F92EA-42FB-59EF-7CF5-217539BAC90F}"/>
          </ac:picMkLst>
        </pc:picChg>
        <pc:picChg chg="add del">
          <ac:chgData name="RUDDY DE  GRACIA" userId="S::info@saludomotica.com::526023ce-2aa5-4399-bb10-098d8cc5c69e" providerId="AD" clId="Web-{BB18165E-13F4-0FAC-BE3A-0CBD216A55E4}" dt="2022-04-08T17:36:28.388" v="1"/>
          <ac:picMkLst>
            <pc:docMk/>
            <pc:sldMk cId="1103198180" sldId="397"/>
            <ac:picMk id="6" creationId="{20F60A07-52D8-D717-5F99-4EA533A0EFBA}"/>
          </ac:picMkLst>
        </pc:picChg>
        <pc:picChg chg="add mod">
          <ac:chgData name="RUDDY DE  GRACIA" userId="S::info@saludomotica.com::526023ce-2aa5-4399-bb10-098d8cc5c69e" providerId="AD" clId="Web-{BB18165E-13F4-0FAC-BE3A-0CBD216A55E4}" dt="2022-04-08T17:37:52.921" v="7" actId="1076"/>
          <ac:picMkLst>
            <pc:docMk/>
            <pc:sldMk cId="1103198180" sldId="397"/>
            <ac:picMk id="8" creationId="{22090C86-3271-9BD5-5452-A31EB70A5185}"/>
          </ac:picMkLst>
        </pc:picChg>
      </pc:sldChg>
      <pc:sldChg chg="addSp delSp modSp new ord modTransition">
        <pc:chgData name="RUDDY DE  GRACIA" userId="S::info@saludomotica.com::526023ce-2aa5-4399-bb10-098d8cc5c69e" providerId="AD" clId="Web-{BB18165E-13F4-0FAC-BE3A-0CBD216A55E4}" dt="2022-04-08T18:21:40.605" v="170"/>
        <pc:sldMkLst>
          <pc:docMk/>
          <pc:sldMk cId="2746002253" sldId="425"/>
        </pc:sldMkLst>
        <pc:spChg chg="mod">
          <ac:chgData name="RUDDY DE  GRACIA" userId="S::info@saludomotica.com::526023ce-2aa5-4399-bb10-098d8cc5c69e" providerId="AD" clId="Web-{BB18165E-13F4-0FAC-BE3A-0CBD216A55E4}" dt="2022-04-08T18:07:37.565" v="123" actId="14100"/>
          <ac:spMkLst>
            <pc:docMk/>
            <pc:sldMk cId="2746002253" sldId="425"/>
            <ac:spMk id="2" creationId="{C1421C62-791D-3472-F50A-2705221A5FA5}"/>
          </ac:spMkLst>
        </pc:spChg>
        <pc:spChg chg="mod">
          <ac:chgData name="RUDDY DE  GRACIA" userId="S::info@saludomotica.com::526023ce-2aa5-4399-bb10-098d8cc5c69e" providerId="AD" clId="Web-{BB18165E-13F4-0FAC-BE3A-0CBD216A55E4}" dt="2022-04-08T18:10:23.851" v="142"/>
          <ac:spMkLst>
            <pc:docMk/>
            <pc:sldMk cId="2746002253" sldId="425"/>
            <ac:spMk id="3" creationId="{99E5893B-C968-2FAC-4584-34131C901BD1}"/>
          </ac:spMkLst>
        </pc:spChg>
        <pc:spChg chg="add del mod ord">
          <ac:chgData name="RUDDY DE  GRACIA" userId="S::info@saludomotica.com::526023ce-2aa5-4399-bb10-098d8cc5c69e" providerId="AD" clId="Web-{BB18165E-13F4-0FAC-BE3A-0CBD216A55E4}" dt="2022-04-08T17:51:48.117" v="59"/>
          <ac:spMkLst>
            <pc:docMk/>
            <pc:sldMk cId="2746002253" sldId="425"/>
            <ac:spMk id="13" creationId="{76935B69-9A41-B3B7-4F77-FDF4D6170715}"/>
          </ac:spMkLst>
        </pc:spChg>
        <pc:spChg chg="add del mod">
          <ac:chgData name="RUDDY DE  GRACIA" userId="S::info@saludomotica.com::526023ce-2aa5-4399-bb10-098d8cc5c69e" providerId="AD" clId="Web-{BB18165E-13F4-0FAC-BE3A-0CBD216A55E4}" dt="2022-04-08T17:52:55.103" v="71"/>
          <ac:spMkLst>
            <pc:docMk/>
            <pc:sldMk cId="2746002253" sldId="425"/>
            <ac:spMk id="14" creationId="{56B015DE-6440-0531-B618-FA26F8BE0834}"/>
          </ac:spMkLst>
        </pc:spChg>
        <pc:spChg chg="add del mod">
          <ac:chgData name="RUDDY DE  GRACIA" userId="S::info@saludomotica.com::526023ce-2aa5-4399-bb10-098d8cc5c69e" providerId="AD" clId="Web-{BB18165E-13F4-0FAC-BE3A-0CBD216A55E4}" dt="2022-04-08T17:52:49.712" v="69"/>
          <ac:spMkLst>
            <pc:docMk/>
            <pc:sldMk cId="2746002253" sldId="425"/>
            <ac:spMk id="15" creationId="{E7E0B704-6907-E79D-BAB2-BE5B61DC41B4}"/>
          </ac:spMkLst>
        </pc:spChg>
        <pc:spChg chg="add del mod">
          <ac:chgData name="RUDDY DE  GRACIA" userId="S::info@saludomotica.com::526023ce-2aa5-4399-bb10-098d8cc5c69e" providerId="AD" clId="Web-{BB18165E-13F4-0FAC-BE3A-0CBD216A55E4}" dt="2022-04-08T18:09:42.038" v="138"/>
          <ac:spMkLst>
            <pc:docMk/>
            <pc:sldMk cId="2746002253" sldId="425"/>
            <ac:spMk id="16" creationId="{D437CA0E-1B97-9208-029C-AE16D7A5F797}"/>
          </ac:spMkLst>
        </pc:spChg>
        <pc:spChg chg="add mod ord">
          <ac:chgData name="RUDDY DE  GRACIA" userId="S::info@saludomotica.com::526023ce-2aa5-4399-bb10-098d8cc5c69e" providerId="AD" clId="Web-{BB18165E-13F4-0FAC-BE3A-0CBD216A55E4}" dt="2022-04-08T18:19:14.429" v="156" actId="14100"/>
          <ac:spMkLst>
            <pc:docMk/>
            <pc:sldMk cId="2746002253" sldId="425"/>
            <ac:spMk id="17" creationId="{6ABF674D-CD56-0D6C-2357-0B8AF1FC4BFA}"/>
          </ac:spMkLst>
        </pc:spChg>
        <pc:spChg chg="add del mod">
          <ac:chgData name="RUDDY DE  GRACIA" userId="S::info@saludomotica.com::526023ce-2aa5-4399-bb10-098d8cc5c69e" providerId="AD" clId="Web-{BB18165E-13F4-0FAC-BE3A-0CBD216A55E4}" dt="2022-04-08T18:19:37.523" v="157"/>
          <ac:spMkLst>
            <pc:docMk/>
            <pc:sldMk cId="2746002253" sldId="425"/>
            <ac:spMk id="18" creationId="{DEB47243-920F-699B-A260-05E048FB444D}"/>
          </ac:spMkLst>
        </pc:spChg>
        <pc:spChg chg="add mod ord">
          <ac:chgData name="RUDDY DE  GRACIA" userId="S::info@saludomotica.com::526023ce-2aa5-4399-bb10-098d8cc5c69e" providerId="AD" clId="Web-{BB18165E-13F4-0FAC-BE3A-0CBD216A55E4}" dt="2022-04-08T18:20:22.759" v="162"/>
          <ac:spMkLst>
            <pc:docMk/>
            <pc:sldMk cId="2746002253" sldId="425"/>
            <ac:spMk id="19" creationId="{ED68E14E-BA38-8F5E-E7B7-4C870E0A23E9}"/>
          </ac:spMkLst>
        </pc:spChg>
        <pc:spChg chg="add mod ord">
          <ac:chgData name="RUDDY DE  GRACIA" userId="S::info@saludomotica.com::526023ce-2aa5-4399-bb10-098d8cc5c69e" providerId="AD" clId="Web-{BB18165E-13F4-0FAC-BE3A-0CBD216A55E4}" dt="2022-04-08T18:21:40.605" v="170"/>
          <ac:spMkLst>
            <pc:docMk/>
            <pc:sldMk cId="2746002253" sldId="425"/>
            <ac:spMk id="20" creationId="{42935F29-3962-BB70-38C1-C1FAA6AF40B6}"/>
          </ac:spMkLst>
        </pc:spChg>
        <pc:picChg chg="add del mod">
          <ac:chgData name="RUDDY DE  GRACIA" userId="S::info@saludomotica.com::526023ce-2aa5-4399-bb10-098d8cc5c69e" providerId="AD" clId="Web-{BB18165E-13F4-0FAC-BE3A-0CBD216A55E4}" dt="2022-04-08T18:08:06.832" v="128" actId="14100"/>
          <ac:picMkLst>
            <pc:docMk/>
            <pc:sldMk cId="2746002253" sldId="425"/>
            <ac:picMk id="5" creationId="{BBC85CE3-CC59-3118-CD7A-135C027D6EA5}"/>
          </ac:picMkLst>
        </pc:picChg>
        <pc:picChg chg="add del mod">
          <ac:chgData name="RUDDY DE  GRACIA" userId="S::info@saludomotica.com::526023ce-2aa5-4399-bb10-098d8cc5c69e" providerId="AD" clId="Web-{BB18165E-13F4-0FAC-BE3A-0CBD216A55E4}" dt="2022-04-08T17:49:56.926" v="42"/>
          <ac:picMkLst>
            <pc:docMk/>
            <pc:sldMk cId="2746002253" sldId="425"/>
            <ac:picMk id="10" creationId="{D97B1CFE-D440-0B12-D25A-F0336133FCE7}"/>
          </ac:picMkLst>
        </pc:picChg>
        <pc:inkChg chg="add del">
          <ac:chgData name="RUDDY DE  GRACIA" userId="S::info@saludomotica.com::526023ce-2aa5-4399-bb10-098d8cc5c69e" providerId="AD" clId="Web-{BB18165E-13F4-0FAC-BE3A-0CBD216A55E4}" dt="2022-04-08T17:50:16.583" v="46"/>
          <ac:inkMkLst>
            <pc:docMk/>
            <pc:sldMk cId="2746002253" sldId="425"/>
            <ac:inkMk id="6" creationId="{A26DFFC1-D593-92DB-3C2C-EF005E1F3F13}"/>
          </ac:inkMkLst>
        </pc:inkChg>
        <pc:inkChg chg="add del">
          <ac:chgData name="RUDDY DE  GRACIA" userId="S::info@saludomotica.com::526023ce-2aa5-4399-bb10-098d8cc5c69e" providerId="AD" clId="Web-{BB18165E-13F4-0FAC-BE3A-0CBD216A55E4}" dt="2022-04-08T17:50:12.755" v="45"/>
          <ac:inkMkLst>
            <pc:docMk/>
            <pc:sldMk cId="2746002253" sldId="425"/>
            <ac:inkMk id="7" creationId="{66287FE1-0A1B-D014-9550-BA7BBE2822D3}"/>
          </ac:inkMkLst>
        </pc:inkChg>
        <pc:inkChg chg="add del">
          <ac:chgData name="RUDDY DE  GRACIA" userId="S::info@saludomotica.com::526023ce-2aa5-4399-bb10-098d8cc5c69e" providerId="AD" clId="Web-{BB18165E-13F4-0FAC-BE3A-0CBD216A55E4}" dt="2022-04-08T17:50:08.614" v="44"/>
          <ac:inkMkLst>
            <pc:docMk/>
            <pc:sldMk cId="2746002253" sldId="425"/>
            <ac:inkMk id="8" creationId="{A812C1CA-8934-08CE-0DAD-50C1A2D6E4B5}"/>
          </ac:inkMkLst>
        </pc:inkChg>
        <pc:inkChg chg="add del">
          <ac:chgData name="RUDDY DE  GRACIA" userId="S::info@saludomotica.com::526023ce-2aa5-4399-bb10-098d8cc5c69e" providerId="AD" clId="Web-{BB18165E-13F4-0FAC-BE3A-0CBD216A55E4}" dt="2022-04-08T17:50:00.160" v="43"/>
          <ac:inkMkLst>
            <pc:docMk/>
            <pc:sldMk cId="2746002253" sldId="425"/>
            <ac:inkMk id="9" creationId="{7EE09BE3-5456-C6DB-1EC7-F8716299253A}"/>
          </ac:inkMkLst>
        </pc:inkChg>
        <pc:inkChg chg="add del">
          <ac:chgData name="RUDDY DE  GRACIA" userId="S::info@saludomotica.com::526023ce-2aa5-4399-bb10-098d8cc5c69e" providerId="AD" clId="Web-{BB18165E-13F4-0FAC-BE3A-0CBD216A55E4}" dt="2022-04-08T17:49:16.862" v="39"/>
          <ac:inkMkLst>
            <pc:docMk/>
            <pc:sldMk cId="2746002253" sldId="425"/>
            <ac:inkMk id="11" creationId="{3552DB86-0BC6-621B-DA48-FED0118DCFA8}"/>
          </ac:inkMkLst>
        </pc:inkChg>
        <pc:inkChg chg="add del">
          <ac:chgData name="RUDDY DE  GRACIA" userId="S::info@saludomotica.com::526023ce-2aa5-4399-bb10-098d8cc5c69e" providerId="AD" clId="Web-{BB18165E-13F4-0FAC-BE3A-0CBD216A55E4}" dt="2022-04-08T17:49:54.895" v="41"/>
          <ac:inkMkLst>
            <pc:docMk/>
            <pc:sldMk cId="2746002253" sldId="425"/>
            <ac:inkMk id="12" creationId="{363723F5-2F66-B371-0428-57882792D7F2}"/>
          </ac:inkMkLst>
        </pc:inkChg>
      </pc:sldChg>
      <pc:sldChg chg="modSp new">
        <pc:chgData name="RUDDY DE  GRACIA" userId="S::info@saludomotica.com::526023ce-2aa5-4399-bb10-098d8cc5c69e" providerId="AD" clId="Web-{BB18165E-13F4-0FAC-BE3A-0CBD216A55E4}" dt="2022-04-08T18:58:52.543" v="346" actId="20577"/>
        <pc:sldMkLst>
          <pc:docMk/>
          <pc:sldMk cId="1246537395" sldId="426"/>
        </pc:sldMkLst>
        <pc:spChg chg="mod">
          <ac:chgData name="RUDDY DE  GRACIA" userId="S::info@saludomotica.com::526023ce-2aa5-4399-bb10-098d8cc5c69e" providerId="AD" clId="Web-{BB18165E-13F4-0FAC-BE3A-0CBD216A55E4}" dt="2022-04-08T18:58:52.543" v="346" actId="20577"/>
          <ac:spMkLst>
            <pc:docMk/>
            <pc:sldMk cId="1246537395" sldId="426"/>
            <ac:spMk id="2" creationId="{1D7E917A-5160-DB5F-C051-6D8EC0FFB02D}"/>
          </ac:spMkLst>
        </pc:spChg>
      </pc:sldChg>
    </pc:docChg>
  </pc:docChgLst>
  <pc:docChgLst>
    <pc:chgData name="RUDDY DE  GRACIA" userId="S::info@saludomotica.com::526023ce-2aa5-4399-bb10-098d8cc5c69e" providerId="AD" clId="Web-{01A429A1-4152-5C03-10FD-647C36FB84B6}"/>
    <pc:docChg chg="addSld modSld">
      <pc:chgData name="RUDDY DE  GRACIA" userId="S::info@saludomotica.com::526023ce-2aa5-4399-bb10-098d8cc5c69e" providerId="AD" clId="Web-{01A429A1-4152-5C03-10FD-647C36FB84B6}" dt="2022-03-21T20:02:58.790" v="42" actId="1076"/>
      <pc:docMkLst>
        <pc:docMk/>
      </pc:docMkLst>
      <pc:sldChg chg="addSp modSp">
        <pc:chgData name="RUDDY DE  GRACIA" userId="S::info@saludomotica.com::526023ce-2aa5-4399-bb10-098d8cc5c69e" providerId="AD" clId="Web-{01A429A1-4152-5C03-10FD-647C36FB84B6}" dt="2022-03-21T19:26:20.693" v="20" actId="14100"/>
        <pc:sldMkLst>
          <pc:docMk/>
          <pc:sldMk cId="3523541190" sldId="372"/>
        </pc:sldMkLst>
        <pc:spChg chg="mod">
          <ac:chgData name="RUDDY DE  GRACIA" userId="S::info@saludomotica.com::526023ce-2aa5-4399-bb10-098d8cc5c69e" providerId="AD" clId="Web-{01A429A1-4152-5C03-10FD-647C36FB84B6}" dt="2022-03-21T19:25:36.489" v="10" actId="20577"/>
          <ac:spMkLst>
            <pc:docMk/>
            <pc:sldMk cId="3523541190" sldId="372"/>
            <ac:spMk id="3" creationId="{37164B1A-65B4-4514-8036-43C6B36CDCEC}"/>
          </ac:spMkLst>
        </pc:spChg>
        <pc:picChg chg="add mod">
          <ac:chgData name="RUDDY DE  GRACIA" userId="S::info@saludomotica.com::526023ce-2aa5-4399-bb10-098d8cc5c69e" providerId="AD" clId="Web-{01A429A1-4152-5C03-10FD-647C36FB84B6}" dt="2022-03-21T19:26:14.662" v="18" actId="1076"/>
          <ac:picMkLst>
            <pc:docMk/>
            <pc:sldMk cId="3523541190" sldId="372"/>
            <ac:picMk id="4" creationId="{E121C205-C13C-408C-B03E-B8922AAF827E}"/>
          </ac:picMkLst>
        </pc:picChg>
        <pc:picChg chg="add mod">
          <ac:chgData name="RUDDY DE  GRACIA" userId="S::info@saludomotica.com::526023ce-2aa5-4399-bb10-098d8cc5c69e" providerId="AD" clId="Web-{01A429A1-4152-5C03-10FD-647C36FB84B6}" dt="2022-03-21T19:26:20.693" v="20" actId="14100"/>
          <ac:picMkLst>
            <pc:docMk/>
            <pc:sldMk cId="3523541190" sldId="372"/>
            <ac:picMk id="5" creationId="{17246863-5519-4DD5-8D4F-8B488446C881}"/>
          </ac:picMkLst>
        </pc:picChg>
      </pc:sldChg>
      <pc:sldChg chg="addSp delSp modSp addAnim modAnim">
        <pc:chgData name="RUDDY DE  GRACIA" userId="S::info@saludomotica.com::526023ce-2aa5-4399-bb10-098d8cc5c69e" providerId="AD" clId="Web-{01A429A1-4152-5C03-10FD-647C36FB84B6}" dt="2022-03-21T19:45:45.837" v="35"/>
        <pc:sldMkLst>
          <pc:docMk/>
          <pc:sldMk cId="2633178196" sldId="374"/>
        </pc:sldMkLst>
        <pc:spChg chg="mod">
          <ac:chgData name="RUDDY DE  GRACIA" userId="S::info@saludomotica.com::526023ce-2aa5-4399-bb10-098d8cc5c69e" providerId="AD" clId="Web-{01A429A1-4152-5C03-10FD-647C36FB84B6}" dt="2022-03-21T19:45:03.680" v="26" actId="20577"/>
          <ac:spMkLst>
            <pc:docMk/>
            <pc:sldMk cId="2633178196" sldId="374"/>
            <ac:spMk id="3" creationId="{5B61D26D-662A-483C-9712-E55A24101151}"/>
          </ac:spMkLst>
        </pc:spChg>
        <pc:picChg chg="del">
          <ac:chgData name="RUDDY DE  GRACIA" userId="S::info@saludomotica.com::526023ce-2aa5-4399-bb10-098d8cc5c69e" providerId="AD" clId="Web-{01A429A1-4152-5C03-10FD-647C36FB84B6}" dt="2022-03-21T19:44:32.835" v="25"/>
          <ac:picMkLst>
            <pc:docMk/>
            <pc:sldMk cId="2633178196" sldId="374"/>
            <ac:picMk id="5" creationId="{6BF5FAD3-B055-4EF4-B592-A2B48375A398}"/>
          </ac:picMkLst>
        </pc:picChg>
        <pc:picChg chg="add mod">
          <ac:chgData name="RUDDY DE  GRACIA" userId="S::info@saludomotica.com::526023ce-2aa5-4399-bb10-098d8cc5c69e" providerId="AD" clId="Web-{01A429A1-4152-5C03-10FD-647C36FB84B6}" dt="2022-03-21T19:45:36.946" v="33" actId="1076"/>
          <ac:picMkLst>
            <pc:docMk/>
            <pc:sldMk cId="2633178196" sldId="374"/>
            <ac:picMk id="7" creationId="{59D774B9-C22B-4FFD-85A8-2D9FB9B17C10}"/>
          </ac:picMkLst>
        </pc:picChg>
      </pc:sldChg>
      <pc:sldChg chg="addSp delSp modSp">
        <pc:chgData name="RUDDY DE  GRACIA" userId="S::info@saludomotica.com::526023ce-2aa5-4399-bb10-098d8cc5c69e" providerId="AD" clId="Web-{01A429A1-4152-5C03-10FD-647C36FB84B6}" dt="2022-03-21T20:02:58.790" v="42" actId="1076"/>
        <pc:sldMkLst>
          <pc:docMk/>
          <pc:sldMk cId="613209853" sldId="375"/>
        </pc:sldMkLst>
        <pc:picChg chg="add mod">
          <ac:chgData name="RUDDY DE  GRACIA" userId="S::info@saludomotica.com::526023ce-2aa5-4399-bb10-098d8cc5c69e" providerId="AD" clId="Web-{01A429A1-4152-5C03-10FD-647C36FB84B6}" dt="2022-03-21T19:44:07.210" v="24" actId="14100"/>
          <ac:picMkLst>
            <pc:docMk/>
            <pc:sldMk cId="613209853" sldId="375"/>
            <ac:picMk id="4" creationId="{641BADEF-A94E-4DC4-8F09-D77F43E66694}"/>
          </ac:picMkLst>
        </pc:picChg>
        <pc:picChg chg="del">
          <ac:chgData name="RUDDY DE  GRACIA" userId="S::info@saludomotica.com::526023ce-2aa5-4399-bb10-098d8cc5c69e" providerId="AD" clId="Web-{01A429A1-4152-5C03-10FD-647C36FB84B6}" dt="2022-03-21T19:43:41.850" v="21"/>
          <ac:picMkLst>
            <pc:docMk/>
            <pc:sldMk cId="613209853" sldId="375"/>
            <ac:picMk id="5" creationId="{F300D919-21BB-4306-AA22-8E55249823AB}"/>
          </ac:picMkLst>
        </pc:picChg>
        <pc:picChg chg="add mod">
          <ac:chgData name="RUDDY DE  GRACIA" userId="S::info@saludomotica.com::526023ce-2aa5-4399-bb10-098d8cc5c69e" providerId="AD" clId="Web-{01A429A1-4152-5C03-10FD-647C36FB84B6}" dt="2022-03-21T20:02:58.790" v="42" actId="1076"/>
          <ac:picMkLst>
            <pc:docMk/>
            <pc:sldMk cId="613209853" sldId="375"/>
            <ac:picMk id="10" creationId="{3D1F721E-419C-4C00-B4CC-599C1D7352F6}"/>
          </ac:picMkLst>
        </pc:picChg>
      </pc:sldChg>
      <pc:sldChg chg="new">
        <pc:chgData name="RUDDY DE  GRACIA" userId="S::info@saludomotica.com::526023ce-2aa5-4399-bb10-098d8cc5c69e" providerId="AD" clId="Web-{01A429A1-4152-5C03-10FD-647C36FB84B6}" dt="2022-03-21T20:02:12.118" v="36"/>
        <pc:sldMkLst>
          <pc:docMk/>
          <pc:sldMk cId="2385535213" sldId="380"/>
        </pc:sldMkLst>
      </pc:sldChg>
    </pc:docChg>
  </pc:docChgLst>
  <pc:docChgLst>
    <pc:chgData name="RUDDY DE  GRACIA" userId="S::info@saludomotica.com::526023ce-2aa5-4399-bb10-098d8cc5c69e" providerId="AD" clId="Web-{C0507FDB-A1EC-E37B-01A0-3EF60BDBC162}"/>
    <pc:docChg chg="addSld delSld modSld">
      <pc:chgData name="RUDDY DE  GRACIA" userId="S::info@saludomotica.com::526023ce-2aa5-4399-bb10-098d8cc5c69e" providerId="AD" clId="Web-{C0507FDB-A1EC-E37B-01A0-3EF60BDBC162}" dt="2022-02-25T20:14:59.380" v="1084" actId="20577"/>
      <pc:docMkLst>
        <pc:docMk/>
      </pc:docMkLst>
      <pc:sldChg chg="modSp">
        <pc:chgData name="RUDDY DE  GRACIA" userId="S::info@saludomotica.com::526023ce-2aa5-4399-bb10-098d8cc5c69e" providerId="AD" clId="Web-{C0507FDB-A1EC-E37B-01A0-3EF60BDBC162}" dt="2022-02-25T19:38:32.050" v="587" actId="20577"/>
        <pc:sldMkLst>
          <pc:docMk/>
          <pc:sldMk cId="3372652093" sldId="257"/>
        </pc:sldMkLst>
        <pc:spChg chg="mod">
          <ac:chgData name="RUDDY DE  GRACIA" userId="S::info@saludomotica.com::526023ce-2aa5-4399-bb10-098d8cc5c69e" providerId="AD" clId="Web-{C0507FDB-A1EC-E37B-01A0-3EF60BDBC162}" dt="2022-02-25T19:38:32.050" v="587" actId="20577"/>
          <ac:spMkLst>
            <pc:docMk/>
            <pc:sldMk cId="3372652093" sldId="257"/>
            <ac:spMk id="4" creationId="{A4098E4E-AB78-4EC3-8062-B0EB67C3CA58}"/>
          </ac:spMkLst>
        </pc:spChg>
      </pc:sldChg>
      <pc:sldChg chg="modSp">
        <pc:chgData name="RUDDY DE  GRACIA" userId="S::info@saludomotica.com::526023ce-2aa5-4399-bb10-098d8cc5c69e" providerId="AD" clId="Web-{C0507FDB-A1EC-E37B-01A0-3EF60BDBC162}" dt="2022-02-25T19:12:44.622" v="414" actId="20577"/>
        <pc:sldMkLst>
          <pc:docMk/>
          <pc:sldMk cId="39441763" sldId="258"/>
        </pc:sldMkLst>
        <pc:spChg chg="mod">
          <ac:chgData name="RUDDY DE  GRACIA" userId="S::info@saludomotica.com::526023ce-2aa5-4399-bb10-098d8cc5c69e" providerId="AD" clId="Web-{C0507FDB-A1EC-E37B-01A0-3EF60BDBC162}" dt="2022-02-25T19:12:44.622" v="414" actId="20577"/>
          <ac:spMkLst>
            <pc:docMk/>
            <pc:sldMk cId="39441763" sldId="258"/>
            <ac:spMk id="1050" creationId="{00000000-0000-0000-0000-000000000000}"/>
          </ac:spMkLst>
        </pc:spChg>
      </pc:sldChg>
      <pc:sldChg chg="del">
        <pc:chgData name="RUDDY DE  GRACIA" userId="S::info@saludomotica.com::526023ce-2aa5-4399-bb10-098d8cc5c69e" providerId="AD" clId="Web-{C0507FDB-A1EC-E37B-01A0-3EF60BDBC162}" dt="2022-02-25T19:33:00.264" v="502"/>
        <pc:sldMkLst>
          <pc:docMk/>
          <pc:sldMk cId="774226644" sldId="259"/>
        </pc:sldMkLst>
      </pc:sldChg>
      <pc:sldChg chg="delSp modSp">
        <pc:chgData name="RUDDY DE  GRACIA" userId="S::info@saludomotica.com::526023ce-2aa5-4399-bb10-098d8cc5c69e" providerId="AD" clId="Web-{C0507FDB-A1EC-E37B-01A0-3EF60BDBC162}" dt="2022-02-25T19:33:20.280" v="505" actId="14100"/>
        <pc:sldMkLst>
          <pc:docMk/>
          <pc:sldMk cId="2808411304" sldId="260"/>
        </pc:sldMkLst>
        <pc:picChg chg="mod">
          <ac:chgData name="RUDDY DE  GRACIA" userId="S::info@saludomotica.com::526023ce-2aa5-4399-bb10-098d8cc5c69e" providerId="AD" clId="Web-{C0507FDB-A1EC-E37B-01A0-3EF60BDBC162}" dt="2022-02-25T19:33:20.280" v="505" actId="14100"/>
          <ac:picMkLst>
            <pc:docMk/>
            <pc:sldMk cId="2808411304" sldId="260"/>
            <ac:picMk id="4" creationId="{C199A562-46FF-423A-AB35-9C0BCA7625EF}"/>
          </ac:picMkLst>
        </pc:picChg>
        <pc:picChg chg="del">
          <ac:chgData name="RUDDY DE  GRACIA" userId="S::info@saludomotica.com::526023ce-2aa5-4399-bb10-098d8cc5c69e" providerId="AD" clId="Web-{C0507FDB-A1EC-E37B-01A0-3EF60BDBC162}" dt="2022-02-25T19:33:15.593" v="504"/>
          <ac:picMkLst>
            <pc:docMk/>
            <pc:sldMk cId="2808411304" sldId="260"/>
            <ac:picMk id="7" creationId="{E4E4F338-393B-46B6-B95D-60EBEAA12F2D}"/>
          </ac:picMkLst>
        </pc:picChg>
        <pc:picChg chg="del">
          <ac:chgData name="RUDDY DE  GRACIA" userId="S::info@saludomotica.com::526023ce-2aa5-4399-bb10-098d8cc5c69e" providerId="AD" clId="Web-{C0507FDB-A1EC-E37B-01A0-3EF60BDBC162}" dt="2022-02-25T19:33:12.811" v="503"/>
          <ac:picMkLst>
            <pc:docMk/>
            <pc:sldMk cId="2808411304" sldId="260"/>
            <ac:picMk id="8" creationId="{3814179E-ED50-45BC-A425-E4711D37B010}"/>
          </ac:picMkLst>
        </pc:picChg>
      </pc:sldChg>
      <pc:sldChg chg="del">
        <pc:chgData name="RUDDY DE  GRACIA" userId="S::info@saludomotica.com::526023ce-2aa5-4399-bb10-098d8cc5c69e" providerId="AD" clId="Web-{C0507FDB-A1EC-E37B-01A0-3EF60BDBC162}" dt="2022-02-25T19:33:45.859" v="507"/>
        <pc:sldMkLst>
          <pc:docMk/>
          <pc:sldMk cId="289848824" sldId="261"/>
        </pc:sldMkLst>
      </pc:sldChg>
      <pc:sldChg chg="modSp">
        <pc:chgData name="RUDDY DE  GRACIA" userId="S::info@saludomotica.com::526023ce-2aa5-4399-bb10-098d8cc5c69e" providerId="AD" clId="Web-{C0507FDB-A1EC-E37B-01A0-3EF60BDBC162}" dt="2022-02-25T19:08:37.197" v="351" actId="20577"/>
        <pc:sldMkLst>
          <pc:docMk/>
          <pc:sldMk cId="2481571525" sldId="262"/>
        </pc:sldMkLst>
        <pc:graphicFrameChg chg="modGraphic">
          <ac:chgData name="RUDDY DE  GRACIA" userId="S::info@saludomotica.com::526023ce-2aa5-4399-bb10-098d8cc5c69e" providerId="AD" clId="Web-{C0507FDB-A1EC-E37B-01A0-3EF60BDBC162}" dt="2022-02-25T19:08:37.197" v="351" actId="20577"/>
          <ac:graphicFrameMkLst>
            <pc:docMk/>
            <pc:sldMk cId="2481571525" sldId="262"/>
            <ac:graphicFrameMk id="4" creationId="{122D9576-4ADA-4914-BCB2-1A370EB13015}"/>
          </ac:graphicFrameMkLst>
        </pc:graphicFrameChg>
      </pc:sldChg>
      <pc:sldChg chg="del">
        <pc:chgData name="RUDDY DE  GRACIA" userId="S::info@saludomotica.com::526023ce-2aa5-4399-bb10-098d8cc5c69e" providerId="AD" clId="Web-{C0507FDB-A1EC-E37B-01A0-3EF60BDBC162}" dt="2022-02-25T19:33:31.937" v="506"/>
        <pc:sldMkLst>
          <pc:docMk/>
          <pc:sldMk cId="828800946" sldId="263"/>
        </pc:sldMkLst>
      </pc:sldChg>
      <pc:sldChg chg="modSp del">
        <pc:chgData name="RUDDY DE  GRACIA" userId="S::info@saludomotica.com::526023ce-2aa5-4399-bb10-098d8cc5c69e" providerId="AD" clId="Web-{C0507FDB-A1EC-E37B-01A0-3EF60BDBC162}" dt="2022-02-25T19:18:12.689" v="435"/>
        <pc:sldMkLst>
          <pc:docMk/>
          <pc:sldMk cId="1626633601" sldId="265"/>
        </pc:sldMkLst>
        <pc:graphicFrameChg chg="modGraphic">
          <ac:chgData name="RUDDY DE  GRACIA" userId="S::info@saludomotica.com::526023ce-2aa5-4399-bb10-098d8cc5c69e" providerId="AD" clId="Web-{C0507FDB-A1EC-E37B-01A0-3EF60BDBC162}" dt="2022-02-25T18:48:32.149" v="6"/>
          <ac:graphicFrameMkLst>
            <pc:docMk/>
            <pc:sldMk cId="1626633601" sldId="265"/>
            <ac:graphicFrameMk id="4" creationId="{122D9576-4ADA-4914-BCB2-1A370EB13015}"/>
          </ac:graphicFrameMkLst>
        </pc:graphicFrameChg>
      </pc:sldChg>
      <pc:sldChg chg="new del">
        <pc:chgData name="RUDDY DE  GRACIA" userId="S::info@saludomotica.com::526023ce-2aa5-4399-bb10-098d8cc5c69e" providerId="AD" clId="Web-{C0507FDB-A1EC-E37B-01A0-3EF60BDBC162}" dt="2022-02-25T18:49:04.962" v="8"/>
        <pc:sldMkLst>
          <pc:docMk/>
          <pc:sldMk cId="542075525" sldId="266"/>
        </pc:sldMkLst>
      </pc:sldChg>
      <pc:sldChg chg="modSp add replId">
        <pc:chgData name="RUDDY DE  GRACIA" userId="S::info@saludomotica.com::526023ce-2aa5-4399-bb10-098d8cc5c69e" providerId="AD" clId="Web-{C0507FDB-A1EC-E37B-01A0-3EF60BDBC162}" dt="2022-02-25T18:51:53.417" v="133" actId="20577"/>
        <pc:sldMkLst>
          <pc:docMk/>
          <pc:sldMk cId="851594094" sldId="266"/>
        </pc:sldMkLst>
        <pc:spChg chg="mod">
          <ac:chgData name="RUDDY DE  GRACIA" userId="S::info@saludomotica.com::526023ce-2aa5-4399-bb10-098d8cc5c69e" providerId="AD" clId="Web-{C0507FDB-A1EC-E37B-01A0-3EF60BDBC162}" dt="2022-02-25T18:50:35.713" v="54" actId="1076"/>
          <ac:spMkLst>
            <pc:docMk/>
            <pc:sldMk cId="851594094" sldId="266"/>
            <ac:spMk id="2" creationId="{7CC39B6F-45FF-444C-854F-04C36BF979B3}"/>
          </ac:spMkLst>
        </pc:spChg>
        <pc:graphicFrameChg chg="modGraphic">
          <ac:chgData name="RUDDY DE  GRACIA" userId="S::info@saludomotica.com::526023ce-2aa5-4399-bb10-098d8cc5c69e" providerId="AD" clId="Web-{C0507FDB-A1EC-E37B-01A0-3EF60BDBC162}" dt="2022-02-25T18:51:53.417" v="133" actId="20577"/>
          <ac:graphicFrameMkLst>
            <pc:docMk/>
            <pc:sldMk cId="851594094" sldId="266"/>
            <ac:graphicFrameMk id="4" creationId="{122D9576-4ADA-4914-BCB2-1A370EB13015}"/>
          </ac:graphicFrameMkLst>
        </pc:graphicFrameChg>
      </pc:sldChg>
      <pc:sldChg chg="modSp add replId">
        <pc:chgData name="RUDDY DE  GRACIA" userId="S::info@saludomotica.com::526023ce-2aa5-4399-bb10-098d8cc5c69e" providerId="AD" clId="Web-{C0507FDB-A1EC-E37B-01A0-3EF60BDBC162}" dt="2022-02-25T19:32:46.577" v="501" actId="20577"/>
        <pc:sldMkLst>
          <pc:docMk/>
          <pc:sldMk cId="3293045109" sldId="267"/>
        </pc:sldMkLst>
        <pc:spChg chg="mod">
          <ac:chgData name="RUDDY DE  GRACIA" userId="S::info@saludomotica.com::526023ce-2aa5-4399-bb10-098d8cc5c69e" providerId="AD" clId="Web-{C0507FDB-A1EC-E37B-01A0-3EF60BDBC162}" dt="2022-02-25T19:21:11.786" v="444" actId="20577"/>
          <ac:spMkLst>
            <pc:docMk/>
            <pc:sldMk cId="3293045109" sldId="267"/>
            <ac:spMk id="2" creationId="{7CC39B6F-45FF-444C-854F-04C36BF979B3}"/>
          </ac:spMkLst>
        </pc:spChg>
        <pc:graphicFrameChg chg="modGraphic">
          <ac:chgData name="RUDDY DE  GRACIA" userId="S::info@saludomotica.com::526023ce-2aa5-4399-bb10-098d8cc5c69e" providerId="AD" clId="Web-{C0507FDB-A1EC-E37B-01A0-3EF60BDBC162}" dt="2022-02-25T19:32:46.577" v="501" actId="20577"/>
          <ac:graphicFrameMkLst>
            <pc:docMk/>
            <pc:sldMk cId="3293045109" sldId="267"/>
            <ac:graphicFrameMk id="4" creationId="{122D9576-4ADA-4914-BCB2-1A370EB13015}"/>
          </ac:graphicFrameMkLst>
        </pc:graphicFrameChg>
      </pc:sldChg>
      <pc:sldChg chg="add replId">
        <pc:chgData name="RUDDY DE  GRACIA" userId="S::info@saludomotica.com::526023ce-2aa5-4399-bb10-098d8cc5c69e" providerId="AD" clId="Web-{C0507FDB-A1EC-E37B-01A0-3EF60BDBC162}" dt="2022-02-25T19:20:55.817" v="436"/>
        <pc:sldMkLst>
          <pc:docMk/>
          <pc:sldMk cId="2400575022" sldId="268"/>
        </pc:sldMkLst>
      </pc:sldChg>
      <pc:sldChg chg="modSp new">
        <pc:chgData name="RUDDY DE  GRACIA" userId="S::info@saludomotica.com::526023ce-2aa5-4399-bb10-098d8cc5c69e" providerId="AD" clId="Web-{C0507FDB-A1EC-E37B-01A0-3EF60BDBC162}" dt="2022-02-25T19:34:25.719" v="514" actId="20577"/>
        <pc:sldMkLst>
          <pc:docMk/>
          <pc:sldMk cId="498006053" sldId="269"/>
        </pc:sldMkLst>
        <pc:spChg chg="mod">
          <ac:chgData name="RUDDY DE  GRACIA" userId="S::info@saludomotica.com::526023ce-2aa5-4399-bb10-098d8cc5c69e" providerId="AD" clId="Web-{C0507FDB-A1EC-E37B-01A0-3EF60BDBC162}" dt="2022-02-25T19:34:25.719" v="514" actId="20577"/>
          <ac:spMkLst>
            <pc:docMk/>
            <pc:sldMk cId="498006053" sldId="269"/>
            <ac:spMk id="3" creationId="{6540CC1A-4632-45EB-BB16-F8C3D4FB8F2D}"/>
          </ac:spMkLst>
        </pc:spChg>
      </pc:sldChg>
      <pc:sldChg chg="addSp delSp modSp new">
        <pc:chgData name="RUDDY DE  GRACIA" userId="S::info@saludomotica.com::526023ce-2aa5-4399-bb10-098d8cc5c69e" providerId="AD" clId="Web-{C0507FDB-A1EC-E37B-01A0-3EF60BDBC162}" dt="2022-02-25T20:13:06.019" v="1073" actId="20577"/>
        <pc:sldMkLst>
          <pc:docMk/>
          <pc:sldMk cId="3104755373" sldId="270"/>
        </pc:sldMkLst>
        <pc:spChg chg="mod">
          <ac:chgData name="RUDDY DE  GRACIA" userId="S::info@saludomotica.com::526023ce-2aa5-4399-bb10-098d8cc5c69e" providerId="AD" clId="Web-{C0507FDB-A1EC-E37B-01A0-3EF60BDBC162}" dt="2022-02-25T19:38:54.675" v="614" actId="20577"/>
          <ac:spMkLst>
            <pc:docMk/>
            <pc:sldMk cId="3104755373" sldId="270"/>
            <ac:spMk id="2" creationId="{49D08922-A610-48BD-B0E3-F4808521A688}"/>
          </ac:spMkLst>
        </pc:spChg>
        <pc:graphicFrameChg chg="add del mod modGraphic">
          <ac:chgData name="RUDDY DE  GRACIA" userId="S::info@saludomotica.com::526023ce-2aa5-4399-bb10-098d8cc5c69e" providerId="AD" clId="Web-{C0507FDB-A1EC-E37B-01A0-3EF60BDBC162}" dt="2022-02-25T19:55:06.378" v="959"/>
          <ac:graphicFrameMkLst>
            <pc:docMk/>
            <pc:sldMk cId="3104755373" sldId="270"/>
            <ac:graphicFrameMk id="4" creationId="{8DBD8D2E-FBAD-4951-9587-B18356587A4F}"/>
          </ac:graphicFrameMkLst>
        </pc:graphicFrameChg>
        <pc:graphicFrameChg chg="add del">
          <ac:chgData name="RUDDY DE  GRACIA" userId="S::info@saludomotica.com::526023ce-2aa5-4399-bb10-098d8cc5c69e" providerId="AD" clId="Web-{C0507FDB-A1EC-E37B-01A0-3EF60BDBC162}" dt="2022-02-25T19:53:02.126" v="909"/>
          <ac:graphicFrameMkLst>
            <pc:docMk/>
            <pc:sldMk cId="3104755373" sldId="270"/>
            <ac:graphicFrameMk id="1569" creationId="{B2ADCD90-CEC8-4AFD-972D-C8AEA5151A2F}"/>
          </ac:graphicFrameMkLst>
        </pc:graphicFrameChg>
        <pc:graphicFrameChg chg="add mod modGraphic">
          <ac:chgData name="RUDDY DE  GRACIA" userId="S::info@saludomotica.com::526023ce-2aa5-4399-bb10-098d8cc5c69e" providerId="AD" clId="Web-{C0507FDB-A1EC-E37B-01A0-3EF60BDBC162}" dt="2022-02-25T20:13:06.019" v="1073" actId="20577"/>
          <ac:graphicFrameMkLst>
            <pc:docMk/>
            <pc:sldMk cId="3104755373" sldId="270"/>
            <ac:graphicFrameMk id="2018" creationId="{D8D29022-85DF-4758-A175-8B7FEF09D077}"/>
          </ac:graphicFrameMkLst>
        </pc:graphicFrameChg>
      </pc:sldChg>
      <pc:sldChg chg="modSp new">
        <pc:chgData name="RUDDY DE  GRACIA" userId="S::info@saludomotica.com::526023ce-2aa5-4399-bb10-098d8cc5c69e" providerId="AD" clId="Web-{C0507FDB-A1EC-E37B-01A0-3EF60BDBC162}" dt="2022-02-25T20:14:59.380" v="1084" actId="20577"/>
        <pc:sldMkLst>
          <pc:docMk/>
          <pc:sldMk cId="420199511" sldId="271"/>
        </pc:sldMkLst>
        <pc:spChg chg="mod">
          <ac:chgData name="RUDDY DE  GRACIA" userId="S::info@saludomotica.com::526023ce-2aa5-4399-bb10-098d8cc5c69e" providerId="AD" clId="Web-{C0507FDB-A1EC-E37B-01A0-3EF60BDBC162}" dt="2022-02-25T20:14:59.380" v="1084" actId="20577"/>
          <ac:spMkLst>
            <pc:docMk/>
            <pc:sldMk cId="420199511" sldId="271"/>
            <ac:spMk id="3" creationId="{9AD8FC9B-33CF-4F9A-BE07-E1643FE473FE}"/>
          </ac:spMkLst>
        </pc:spChg>
      </pc:sldChg>
    </pc:docChg>
  </pc:docChgLst>
  <pc:docChgLst>
    <pc:chgData name="RUDDY DE  GRACIA" userId="S::info@saludomotica.com::526023ce-2aa5-4399-bb10-098d8cc5c69e" providerId="AD" clId="Web-{4ED35D16-5BBA-A3D7-2E6F-92961C14A49D}"/>
    <pc:docChg chg="addSld delSld modSld sldOrd">
      <pc:chgData name="RUDDY DE  GRACIA" userId="S::info@saludomotica.com::526023ce-2aa5-4399-bb10-098d8cc5c69e" providerId="AD" clId="Web-{4ED35D16-5BBA-A3D7-2E6F-92961C14A49D}" dt="2022-03-22T18:13:53.554" v="145" actId="1076"/>
      <pc:docMkLst>
        <pc:docMk/>
      </pc:docMkLst>
      <pc:sldChg chg="ord">
        <pc:chgData name="RUDDY DE  GRACIA" userId="S::info@saludomotica.com::526023ce-2aa5-4399-bb10-098d8cc5c69e" providerId="AD" clId="Web-{4ED35D16-5BBA-A3D7-2E6F-92961C14A49D}" dt="2022-03-22T17:51:49.126" v="53"/>
        <pc:sldMkLst>
          <pc:docMk/>
          <pc:sldMk cId="2923861550" sldId="368"/>
        </pc:sldMkLst>
      </pc:sldChg>
      <pc:sldChg chg="modSp">
        <pc:chgData name="RUDDY DE  GRACIA" userId="S::info@saludomotica.com::526023ce-2aa5-4399-bb10-098d8cc5c69e" providerId="AD" clId="Web-{4ED35D16-5BBA-A3D7-2E6F-92961C14A49D}" dt="2022-03-22T17:52:30.097" v="54" actId="20577"/>
        <pc:sldMkLst>
          <pc:docMk/>
          <pc:sldMk cId="3523541190" sldId="372"/>
        </pc:sldMkLst>
        <pc:spChg chg="mod">
          <ac:chgData name="RUDDY DE  GRACIA" userId="S::info@saludomotica.com::526023ce-2aa5-4399-bb10-098d8cc5c69e" providerId="AD" clId="Web-{4ED35D16-5BBA-A3D7-2E6F-92961C14A49D}" dt="2022-03-22T17:52:30.097" v="54" actId="20577"/>
          <ac:spMkLst>
            <pc:docMk/>
            <pc:sldMk cId="3523541190" sldId="372"/>
            <ac:spMk id="2" creationId="{BB1D0B90-ECB0-4BE9-A829-56364B5E5287}"/>
          </ac:spMkLst>
        </pc:spChg>
      </pc:sldChg>
      <pc:sldChg chg="addSp delSp modSp new del ord">
        <pc:chgData name="RUDDY DE  GRACIA" userId="S::info@saludomotica.com::526023ce-2aa5-4399-bb10-098d8cc5c69e" providerId="AD" clId="Web-{4ED35D16-5BBA-A3D7-2E6F-92961C14A49D}" dt="2022-03-22T17:51:14.562" v="51"/>
        <pc:sldMkLst>
          <pc:docMk/>
          <pc:sldMk cId="3003134700" sldId="380"/>
        </pc:sldMkLst>
        <pc:picChg chg="add del mod">
          <ac:chgData name="RUDDY DE  GRACIA" userId="S::info@saludomotica.com::526023ce-2aa5-4399-bb10-098d8cc5c69e" providerId="AD" clId="Web-{4ED35D16-5BBA-A3D7-2E6F-92961C14A49D}" dt="2022-03-22T17:48:19.084" v="29" actId="1076"/>
          <ac:picMkLst>
            <pc:docMk/>
            <pc:sldMk cId="3003134700" sldId="380"/>
            <ac:picMk id="5" creationId="{BC178151-E946-F986-3449-CF87F6E2EC7F}"/>
          </ac:picMkLst>
        </pc:picChg>
      </pc:sldChg>
      <pc:sldChg chg="addSp delSp new del">
        <pc:chgData name="RUDDY DE  GRACIA" userId="S::info@saludomotica.com::526023ce-2aa5-4399-bb10-098d8cc5c69e" providerId="AD" clId="Web-{4ED35D16-5BBA-A3D7-2E6F-92961C14A49D}" dt="2022-03-22T17:43:49.351" v="3"/>
        <pc:sldMkLst>
          <pc:docMk/>
          <pc:sldMk cId="4120005041" sldId="380"/>
        </pc:sldMkLst>
        <pc:picChg chg="add del">
          <ac:chgData name="RUDDY DE  GRACIA" userId="S::info@saludomotica.com::526023ce-2aa5-4399-bb10-098d8cc5c69e" providerId="AD" clId="Web-{4ED35D16-5BBA-A3D7-2E6F-92961C14A49D}" dt="2022-03-22T17:43:46.195" v="2"/>
          <ac:picMkLst>
            <pc:docMk/>
            <pc:sldMk cId="4120005041" sldId="380"/>
            <ac:picMk id="6" creationId="{2BE81F5A-3FEC-6689-B741-7B55194DF003}"/>
          </ac:picMkLst>
        </pc:picChg>
      </pc:sldChg>
      <pc:sldChg chg="addSp modSp new ord">
        <pc:chgData name="RUDDY DE  GRACIA" userId="S::info@saludomotica.com::526023ce-2aa5-4399-bb10-098d8cc5c69e" providerId="AD" clId="Web-{4ED35D16-5BBA-A3D7-2E6F-92961C14A49D}" dt="2022-03-22T17:51:09.202" v="50"/>
        <pc:sldMkLst>
          <pc:docMk/>
          <pc:sldMk cId="2826347571" sldId="381"/>
        </pc:sldMkLst>
        <pc:spChg chg="mod">
          <ac:chgData name="RUDDY DE  GRACIA" userId="S::info@saludomotica.com::526023ce-2aa5-4399-bb10-098d8cc5c69e" providerId="AD" clId="Web-{4ED35D16-5BBA-A3D7-2E6F-92961C14A49D}" dt="2022-03-22T17:49:43.573" v="40" actId="1076"/>
          <ac:spMkLst>
            <pc:docMk/>
            <pc:sldMk cId="2826347571" sldId="381"/>
            <ac:spMk id="2" creationId="{07A800DC-20B2-9A02-4B2B-C45B96B7E1F3}"/>
          </ac:spMkLst>
        </pc:spChg>
        <pc:spChg chg="mod">
          <ac:chgData name="RUDDY DE  GRACIA" userId="S::info@saludomotica.com::526023ce-2aa5-4399-bb10-098d8cc5c69e" providerId="AD" clId="Web-{4ED35D16-5BBA-A3D7-2E6F-92961C14A49D}" dt="2022-03-22T17:48:54.961" v="36" actId="1076"/>
          <ac:spMkLst>
            <pc:docMk/>
            <pc:sldMk cId="2826347571" sldId="381"/>
            <ac:spMk id="3" creationId="{3ABDFCFA-15EA-BF61-64DD-B344E9A3E1E9}"/>
          </ac:spMkLst>
        </pc:spChg>
        <pc:picChg chg="add mod">
          <ac:chgData name="RUDDY DE  GRACIA" userId="S::info@saludomotica.com::526023ce-2aa5-4399-bb10-098d8cc5c69e" providerId="AD" clId="Web-{4ED35D16-5BBA-A3D7-2E6F-92961C14A49D}" dt="2022-03-22T17:48:51.273" v="35" actId="1076"/>
          <ac:picMkLst>
            <pc:docMk/>
            <pc:sldMk cId="2826347571" sldId="381"/>
            <ac:picMk id="4" creationId="{4EDF8FC3-5F5E-348E-ED72-FAD9547258B9}"/>
          </ac:picMkLst>
        </pc:picChg>
        <pc:picChg chg="add mod">
          <ac:chgData name="RUDDY DE  GRACIA" userId="S::info@saludomotica.com::526023ce-2aa5-4399-bb10-098d8cc5c69e" providerId="AD" clId="Web-{4ED35D16-5BBA-A3D7-2E6F-92961C14A49D}" dt="2022-03-22T17:50:47.170" v="49" actId="14100"/>
          <ac:picMkLst>
            <pc:docMk/>
            <pc:sldMk cId="2826347571" sldId="381"/>
            <ac:picMk id="6" creationId="{48B75BD1-CC06-81D0-99F1-A673F388302A}"/>
          </ac:picMkLst>
        </pc:picChg>
      </pc:sldChg>
      <pc:sldChg chg="new">
        <pc:chgData name="RUDDY DE  GRACIA" userId="S::info@saludomotica.com::526023ce-2aa5-4399-bb10-098d8cc5c69e" providerId="AD" clId="Web-{4ED35D16-5BBA-A3D7-2E6F-92961C14A49D}" dt="2022-03-22T17:55:20.606" v="55"/>
        <pc:sldMkLst>
          <pc:docMk/>
          <pc:sldMk cId="1462805732" sldId="382"/>
        </pc:sldMkLst>
      </pc:sldChg>
      <pc:sldChg chg="addSp delSp modSp new">
        <pc:chgData name="RUDDY DE  GRACIA" userId="S::info@saludomotica.com::526023ce-2aa5-4399-bb10-098d8cc5c69e" providerId="AD" clId="Web-{4ED35D16-5BBA-A3D7-2E6F-92961C14A49D}" dt="2022-03-22T18:04:43.994" v="128" actId="1076"/>
        <pc:sldMkLst>
          <pc:docMk/>
          <pc:sldMk cId="441516354" sldId="383"/>
        </pc:sldMkLst>
        <pc:spChg chg="mod">
          <ac:chgData name="RUDDY DE  GRACIA" userId="S::info@saludomotica.com::526023ce-2aa5-4399-bb10-098d8cc5c69e" providerId="AD" clId="Web-{4ED35D16-5BBA-A3D7-2E6F-92961C14A49D}" dt="2022-03-22T17:56:24.078" v="96" actId="20577"/>
          <ac:spMkLst>
            <pc:docMk/>
            <pc:sldMk cId="441516354" sldId="383"/>
            <ac:spMk id="2" creationId="{363FA0A1-7FFB-AA60-FD60-995958897B14}"/>
          </ac:spMkLst>
        </pc:spChg>
        <pc:spChg chg="add del mod">
          <ac:chgData name="RUDDY DE  GRACIA" userId="S::info@saludomotica.com::526023ce-2aa5-4399-bb10-098d8cc5c69e" providerId="AD" clId="Web-{4ED35D16-5BBA-A3D7-2E6F-92961C14A49D}" dt="2022-03-22T18:04:19.728" v="119"/>
          <ac:spMkLst>
            <pc:docMk/>
            <pc:sldMk cId="441516354" sldId="383"/>
            <ac:spMk id="5" creationId="{447CB8BB-0019-7F9C-9862-564F51DDDD00}"/>
          </ac:spMkLst>
        </pc:spChg>
        <pc:spChg chg="add del mod">
          <ac:chgData name="RUDDY DE  GRACIA" userId="S::info@saludomotica.com::526023ce-2aa5-4399-bb10-098d8cc5c69e" providerId="AD" clId="Web-{4ED35D16-5BBA-A3D7-2E6F-92961C14A49D}" dt="2022-03-22T18:04:31.025" v="124"/>
          <ac:spMkLst>
            <pc:docMk/>
            <pc:sldMk cId="441516354" sldId="383"/>
            <ac:spMk id="8" creationId="{59F80502-43A0-0FE6-EC15-3A99D68E1D77}"/>
          </ac:spMkLst>
        </pc:spChg>
        <pc:picChg chg="add del mod">
          <ac:chgData name="RUDDY DE  GRACIA" userId="S::info@saludomotica.com::526023ce-2aa5-4399-bb10-098d8cc5c69e" providerId="AD" clId="Web-{4ED35D16-5BBA-A3D7-2E6F-92961C14A49D}" dt="2022-03-22T18:04:19.728" v="119"/>
          <ac:picMkLst>
            <pc:docMk/>
            <pc:sldMk cId="441516354" sldId="383"/>
            <ac:picMk id="4" creationId="{9C05451C-FBA2-62B6-5617-B7B989F52A6B}"/>
          </ac:picMkLst>
        </pc:picChg>
        <pc:picChg chg="add mod">
          <ac:chgData name="RUDDY DE  GRACIA" userId="S::info@saludomotica.com::526023ce-2aa5-4399-bb10-098d8cc5c69e" providerId="AD" clId="Web-{4ED35D16-5BBA-A3D7-2E6F-92961C14A49D}" dt="2022-03-22T18:04:43.994" v="128" actId="1076"/>
          <ac:picMkLst>
            <pc:docMk/>
            <pc:sldMk cId="441516354" sldId="383"/>
            <ac:picMk id="7" creationId="{4F127D55-C084-EA9D-9A37-7FEEB4C14059}"/>
          </ac:picMkLst>
        </pc:picChg>
      </pc:sldChg>
      <pc:sldChg chg="addSp modSp new">
        <pc:chgData name="RUDDY DE  GRACIA" userId="S::info@saludomotica.com::526023ce-2aa5-4399-bb10-098d8cc5c69e" providerId="AD" clId="Web-{4ED35D16-5BBA-A3D7-2E6F-92961C14A49D}" dt="2022-03-22T18:13:53.554" v="145" actId="1076"/>
        <pc:sldMkLst>
          <pc:docMk/>
          <pc:sldMk cId="748965407" sldId="384"/>
        </pc:sldMkLst>
        <pc:spChg chg="mod">
          <ac:chgData name="RUDDY DE  GRACIA" userId="S::info@saludomotica.com::526023ce-2aa5-4399-bb10-098d8cc5c69e" providerId="AD" clId="Web-{4ED35D16-5BBA-A3D7-2E6F-92961C14A49D}" dt="2022-03-22T18:10:09.168" v="137" actId="20577"/>
          <ac:spMkLst>
            <pc:docMk/>
            <pc:sldMk cId="748965407" sldId="384"/>
            <ac:spMk id="3" creationId="{4D219BD2-AF7D-6B04-B1F0-149D927726DC}"/>
          </ac:spMkLst>
        </pc:spChg>
        <pc:picChg chg="add mod">
          <ac:chgData name="RUDDY DE  GRACIA" userId="S::info@saludomotica.com::526023ce-2aa5-4399-bb10-098d8cc5c69e" providerId="AD" clId="Web-{4ED35D16-5BBA-A3D7-2E6F-92961C14A49D}" dt="2022-03-22T18:08:14.021" v="132" actId="1076"/>
          <ac:picMkLst>
            <pc:docMk/>
            <pc:sldMk cId="748965407" sldId="384"/>
            <ac:picMk id="4" creationId="{346A5374-1A94-8AC7-432B-C14579EEACD3}"/>
          </ac:picMkLst>
        </pc:picChg>
        <pc:picChg chg="add mod">
          <ac:chgData name="RUDDY DE  GRACIA" userId="S::info@saludomotica.com::526023ce-2aa5-4399-bb10-098d8cc5c69e" providerId="AD" clId="Web-{4ED35D16-5BBA-A3D7-2E6F-92961C14A49D}" dt="2022-03-22T18:10:13.684" v="139" actId="1076"/>
          <ac:picMkLst>
            <pc:docMk/>
            <pc:sldMk cId="748965407" sldId="384"/>
            <ac:picMk id="5" creationId="{1E12BEF5-B3D3-B656-94A9-F4C280EB8896}"/>
          </ac:picMkLst>
        </pc:picChg>
        <pc:picChg chg="add mod">
          <ac:chgData name="RUDDY DE  GRACIA" userId="S::info@saludomotica.com::526023ce-2aa5-4399-bb10-098d8cc5c69e" providerId="AD" clId="Web-{4ED35D16-5BBA-A3D7-2E6F-92961C14A49D}" dt="2022-03-22T18:11:05.061" v="141" actId="1076"/>
          <ac:picMkLst>
            <pc:docMk/>
            <pc:sldMk cId="748965407" sldId="384"/>
            <ac:picMk id="6" creationId="{7AF7FA20-6D91-F563-C640-A6ED98313BE8}"/>
          </ac:picMkLst>
        </pc:picChg>
        <pc:picChg chg="add mod">
          <ac:chgData name="RUDDY DE  GRACIA" userId="S::info@saludomotica.com::526023ce-2aa5-4399-bb10-098d8cc5c69e" providerId="AD" clId="Web-{4ED35D16-5BBA-A3D7-2E6F-92961C14A49D}" dt="2022-03-22T18:12:03.846" v="143" actId="1076"/>
          <ac:picMkLst>
            <pc:docMk/>
            <pc:sldMk cId="748965407" sldId="384"/>
            <ac:picMk id="7" creationId="{E2B7D3C5-2AE3-3D8D-E837-C7CEC6FC43BD}"/>
          </ac:picMkLst>
        </pc:picChg>
        <pc:picChg chg="add mod">
          <ac:chgData name="RUDDY DE  GRACIA" userId="S::info@saludomotica.com::526023ce-2aa5-4399-bb10-098d8cc5c69e" providerId="AD" clId="Web-{4ED35D16-5BBA-A3D7-2E6F-92961C14A49D}" dt="2022-03-22T18:13:53.554" v="145" actId="1076"/>
          <ac:picMkLst>
            <pc:docMk/>
            <pc:sldMk cId="748965407" sldId="384"/>
            <ac:picMk id="8" creationId="{9ED38EE2-84F2-5DEC-93DF-400A769EE7F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9:51:55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11510 7789 16383 0 0,'0'-8'0'0'0,"-7"-2"0"0"0,-11-7 0 0 0,-9-8 0 0 0,-7 0 0 0 0,-14 5 0 0 0,-5 5 0 0 0,-2-2 0 0 0,-6-6 0 0 0,-1-6 0 0 0,3 1 0 0 0,4 7 0 0 0,4-2 0 0 0,3 3 0 0 0,2 6 0 0 0,-6 4 0 0 0,-9-3 0 0 0,-9 1 0 0 0,-17-6 0 0 0,1-6 0 0 0,7 0 0 0 0,9 4 0 0 0,10 6 0 0 0,5-3 0 0 0,7 3 0 0 0,3 2 0 0 0,2 4 0 0 0,1 4 0 0 0,-8 1 0 0 0,-2 3 0 0 0,-1 0 0 0 0,-5 0 0 0 0,-2 1 0 0 0,3 0 0 0 0,3-1 0 0 0,4 1 0 0 0,2-1 0 0 0,3 0 0 0 0,0 0 0 0 0,2 0 0 0 0,-1 0 0 0 0,0 0 0 0 0,0 0 0 0 0,0 0 0 0 0,1 0 0 0 0,-1 0 0 0 0,0 0 0 0 0,0 0 0 0 0,-1 0 0 0 0,1 7 0 0 0,0 3 0 0 0,-1 0 0 0 0,1-3 0 0 0,0-1 0 0 0,0-3 0 0 0,0 7 0 0 0,0 0 0 0 0,-1 0 0 0 0,9 5 0 0 0,2 0 0 0 0,-1-3 0 0 0,-2 5 0 0 0,-2-1 0 0 0,-9 4 0 0 0,-4 6 0 0 0,-1 0 0 0 0,1 1 0 0 0,2-2 0 0 0,10 0 0 0 0,3 5 0 0 0,2-3 0 0 0,5 1 0 0 0,1-4 0 0 0,6 1 0 0 0,-2-3 0 0 0,5 2 0 0 0,-3-2 0 0 0,-4 1 0 0 0,1 5 0 0 0,-1-3 0 0 0,4 3 0 0 0,-3-4 0 0 0,4 1 0 0 0,-2 5 0 0 0,4 4 0 0 0,-4 3 0 0 0,4 4 0 0 0,-3 2 0 0 0,1 2 0 0 0,-1-1 0 0 0,-5 1 0 0 0,2 8 0 0 0,6 1 0 0 0,-2 0 0 0 0,4-1 0 0 0,4-4 0 0 0,5-1 0 0 0,3 5 0 0 0,4 2 0 0 0,1-2 0 0 0,2 0 0 0 0,0-4 0 0 0,0-2 0 0 0,-1-1 0 0 0,1-2 0 0 0,-8 0 0 0 0,-3 0 0 0 0,1-1 0 0 0,1 1 0 0 0,3 0 0 0 0,1 0 0 0 0,2 0 0 0 0,2 0 0 0 0,0 0 0 0 0,0 0 0 0 0,0 0 0 0 0,1 0 0 0 0,-1 0 0 0 0,0 0 0 0 0,8 1 0 0 0,2-1 0 0 0,0 0 0 0 0,-3 1 0 0 0,6-9 0 0 0,0-1 0 0 0,6-1 0 0 0,7-5 0 0 0,-1 0 0 0 0,3-6 0 0 0,4 2 0 0 0,5-4 0 0 0,2 2 0 0 0,3-3 0 0 0,2 3 0 0 0,1-3 0 0 0,-1-4 0 0 0,1-6 0 0 0,0-3 0 0 0,0 3 0 0 0,-1 1 0 0 0,2-2 0 0 0,-2-2 0 0 0,0-3 0 0 0,0-1 0 0 0,0-2 0 0 0,0-1 0 0 0,0 0 0 0 0,0 0 0 0 0,0-1 0 0 0,9 1 0 0 0,1-1 0 0 0,0 1 0 0 0,-3 0 0 0 0,-1 0 0 0 0,-3 7 0 0 0,-1 3 0 0 0,-1 0 0 0 0,-1-2 0 0 0,1-3 0 0 0,-1-1 0 0 0,-1-3 0 0 0,1 0 0 0 0,0-1 0 0 0,0 0 0 0 0,7 7 0 0 0,3 2 0 0 0,0 1 0 0 0,6-3 0 0 0,0-2 0 0 0,-3-1 0 0 0,4-3 0 0 0,-1 0 0 0 0,-3-1 0 0 0,-4 0 0 0 0,-3-1 0 0 0,-2 1 0 0 0,-2 0 0 0 0,-2-1 0 0 0,-1 1 0 0 0,1 0 0 0 0,-1 0 0 0 0,8 0 0 0 0,3 0 0 0 0,7 0 0 0 0,9 0 0 0 0,-1 0 0 0 0,3 0 0 0 0,-3 0 0 0 0,-6 0 0 0 0,-6 0 0 0 0,-4 0 0 0 0,2 0 0 0 0,0 0 0 0 0,6 0 0 0 0,7 0 0 0 0,0 0 0 0 0,-4 0 0 0 0,2 0 0 0 0,-3 0 0 0 0,-4 0 0 0 0,-5 0 0 0 0,-5 0 0 0 0,-2 0 0 0 0,-2 0 0 0 0,6-7 0 0 0,4-3 0 0 0,-3-7 0 0 0,-1-1 0 0 0,6-4 0 0 0,0 1 0 0 0,-2-4 0 0 0,-3 4 0 0 0,-2-4 0 0 0,-2 4 0 0 0,-3-3 0 0 0,0 3 0 0 0,-9-2 0 0 0,5-6 0 0 0,3-4 0 0 0,2-5 0 0 0,0-3 0 0 0,-1-2 0 0 0,-6-1 0 0 0,-11-2 0 0 0,-3 8 0 0 0,-5 3 0 0 0,-6 0 0 0 0,2-2 0 0 0,-2-2 0 0 0,-3-2 0 0 0,-4-1 0 0 0,-2-1 0 0 0,4 6 0 0 0,2 3 0 0 0,-2-1 0 0 0,6-2 0 0 0,0-2 0 0 0,-3-2 0 0 0,-3-2 0 0 0,-3 0 0 0 0,-3-1 0 0 0,-2 0 0 0 0,0-1 0 0 0,-2 0 0 0 0,1 1 0 0 0,-1 0 0 0 0,0 0 0 0 0,1-2 0 0 0,-8 10 0 0 0,-2-6 0 0 0,-7 5 0 0 0,0 1 0 0 0,2-1 0 0 0,-4-1 0 0 0,2-2 0 0 0,-4 5 0 0 0,1 2 0 0 0,-3 7 0 0 0,3-1 0 0 0,-5-2 0 0 0,4-5 0 0 0,-2 5 0 0 0,2-2 0 0 0,-3 6 0 0 0,-4-1 0 0 0,-5-4 0 0 0,-5-4 0 0 0,-3 4 0 0 0,5-1 0 0 0,2 6 0 0 0,-2-2 0 0 0,-9-2 0 0 0,-5 2 0 0 0,-1 0 0 0 0,0 3 0 0 0,2 6 0 0 0,2 7 0 0 0,8-3 0 0 0,4 1 0 0 0,0 3 0 0 0,-2 3 0 0 0,-9-5 0 0 0,2-8 0 0 0,3-1 0 0 0,0 4 0 0 0,6 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9:56:34.4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11510 7789 16383 0 0,'0'-8'0'0'0,"-7"-2"0"0"0,-11-7 0 0 0,-9-8 0 0 0,-7 0 0 0 0,-14 5 0 0 0,-5 5 0 0 0,-2-2 0 0 0,-6-6 0 0 0,-1-6 0 0 0,3 1 0 0 0,4 7 0 0 0,4-2 0 0 0,3 3 0 0 0,2 6 0 0 0,-6 4 0 0 0,-9-3 0 0 0,-9 1 0 0 0,-17-6 0 0 0,1-6 0 0 0,7 0 0 0 0,9 4 0 0 0,10 6 0 0 0,5-3 0 0 0,7 3 0 0 0,3 2 0 0 0,2 4 0 0 0,1 4 0 0 0,-8 1 0 0 0,-2 3 0 0 0,-1 0 0 0 0,-5 0 0 0 0,-2 1 0 0 0,3 0 0 0 0,3-1 0 0 0,4 1 0 0 0,2-1 0 0 0,3 0 0 0 0,0 0 0 0 0,2 0 0 0 0,-1 0 0 0 0,0 0 0 0 0,0 0 0 0 0,0 0 0 0 0,1 0 0 0 0,-1 0 0 0 0,0 0 0 0 0,0 0 0 0 0,-1 0 0 0 0,1 7 0 0 0,0 3 0 0 0,-1 0 0 0 0,1-3 0 0 0,0-1 0 0 0,0-3 0 0 0,0 7 0 0 0,0 0 0 0 0,-1 0 0 0 0,9 5 0 0 0,2 0 0 0 0,-1-3 0 0 0,-2 5 0 0 0,-2-1 0 0 0,-9 4 0 0 0,-4 6 0 0 0,-1 0 0 0 0,1 1 0 0 0,2-2 0 0 0,10 0 0 0 0,3 5 0 0 0,2-3 0 0 0,5 1 0 0 0,1-4 0 0 0,6 1 0 0 0,-2-3 0 0 0,5 2 0 0 0,-3-2 0 0 0,-4 1 0 0 0,1 5 0 0 0,-1-3 0 0 0,4 3 0 0 0,-3-4 0 0 0,4 1 0 0 0,-2 5 0 0 0,4 4 0 0 0,-4 3 0 0 0,4 4 0 0 0,-3 2 0 0 0,1 2 0 0 0,-1-1 0 0 0,-5 1 0 0 0,2 8 0 0 0,6 1 0 0 0,-2 0 0 0 0,4-1 0 0 0,4-4 0 0 0,5-1 0 0 0,3 5 0 0 0,4 2 0 0 0,1-2 0 0 0,2 0 0 0 0,0-4 0 0 0,0-2 0 0 0,-1-1 0 0 0,1-2 0 0 0,-8 0 0 0 0,-3 0 0 0 0,1-1 0 0 0,1 1 0 0 0,3 0 0 0 0,1 0 0 0 0,2 0 0 0 0,2 0 0 0 0,0 0 0 0 0,0 0 0 0 0,0 0 0 0 0,1 0 0 0 0,-1 0 0 0 0,0 0 0 0 0,8 1 0 0 0,2-1 0 0 0,0 0 0 0 0,-3 1 0 0 0,6-9 0 0 0,0-1 0 0 0,6-1 0 0 0,7-5 0 0 0,-1 0 0 0 0,3-6 0 0 0,4 2 0 0 0,5-4 0 0 0,2 2 0 0 0,3-3 0 0 0,2 3 0 0 0,1-3 0 0 0,-1-4 0 0 0,1-6 0 0 0,0-3 0 0 0,0 3 0 0 0,-1 1 0 0 0,2-2 0 0 0,-2-2 0 0 0,0-3 0 0 0,0-1 0 0 0,0-2 0 0 0,0-1 0 0 0,0 0 0 0 0,0 0 0 0 0,0-1 0 0 0,9 1 0 0 0,1-1 0 0 0,0 1 0 0 0,-3 0 0 0 0,-1 0 0 0 0,-3 7 0 0 0,-1 3 0 0 0,-1 0 0 0 0,-1-2 0 0 0,1-3 0 0 0,-1-1 0 0 0,-1-3 0 0 0,1 0 0 0 0,0-1 0 0 0,0 0 0 0 0,7 7 0 0 0,3 2 0 0 0,0 1 0 0 0,6-3 0 0 0,0-2 0 0 0,-3-1 0 0 0,4-3 0 0 0,-1 0 0 0 0,-3-1 0 0 0,-4 0 0 0 0,-3-1 0 0 0,-2 1 0 0 0,-2 0 0 0 0,-2-1 0 0 0,-1 1 0 0 0,1 0 0 0 0,-1 0 0 0 0,8 0 0 0 0,3 0 0 0 0,7 0 0 0 0,9 0 0 0 0,-1 0 0 0 0,3 0 0 0 0,-3 0 0 0 0,-6 0 0 0 0,-6 0 0 0 0,-4 0 0 0 0,2 0 0 0 0,0 0 0 0 0,6 0 0 0 0,7 0 0 0 0,0 0 0 0 0,-4 0 0 0 0,2 0 0 0 0,-3 0 0 0 0,-4 0 0 0 0,-5 0 0 0 0,-5 0 0 0 0,-2 0 0 0 0,-2 0 0 0 0,6-7 0 0 0,4-3 0 0 0,-3-7 0 0 0,-1-1 0 0 0,6-4 0 0 0,0 1 0 0 0,-2-4 0 0 0,-3 4 0 0 0,-2-4 0 0 0,-2 4 0 0 0,-3-3 0 0 0,0 3 0 0 0,-9-2 0 0 0,5-6 0 0 0,3-4 0 0 0,2-5 0 0 0,0-3 0 0 0,-1-2 0 0 0,-6-1 0 0 0,-11-2 0 0 0,-3 8 0 0 0,-5 3 0 0 0,-6 0 0 0 0,2-2 0 0 0,-2-2 0 0 0,-3-2 0 0 0,-4-1 0 0 0,-2-1 0 0 0,4 6 0 0 0,2 3 0 0 0,-2-1 0 0 0,6-2 0 0 0,0-2 0 0 0,-3-2 0 0 0,-3-2 0 0 0,-3 0 0 0 0,-3-1 0 0 0,-2 0 0 0 0,0-1 0 0 0,-2 0 0 0 0,1 1 0 0 0,-1 0 0 0 0,0 0 0 0 0,1-2 0 0 0,-8 10 0 0 0,-2-6 0 0 0,-7 5 0 0 0,0 1 0 0 0,2-1 0 0 0,-4-1 0 0 0,2-2 0 0 0,-4 5 0 0 0,1 2 0 0 0,-3 7 0 0 0,3-1 0 0 0,-5-2 0 0 0,4-5 0 0 0,-2 5 0 0 0,2-2 0 0 0,-3 6 0 0 0,-4-1 0 0 0,-5-4 0 0 0,-5-4 0 0 0,-3 4 0 0 0,5-1 0 0 0,2 6 0 0 0,-2-2 0 0 0,-9-2 0 0 0,-5 2 0 0 0,-1 0 0 0 0,0 3 0 0 0,2 6 0 0 0,2 7 0 0 0,8-3 0 0 0,4 1 0 0 0,0 3 0 0 0,-2 3 0 0 0,-9-5 0 0 0,2-8 0 0 0,3-1 0 0 0,0 4 0 0 0,6 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9:56:34.4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11510 7789 16383 0 0,'0'-8'0'0'0,"-7"-2"0"0"0,-11-7 0 0 0,-9-8 0 0 0,-7 0 0 0 0,-14 5 0 0 0,-5 5 0 0 0,-2-2 0 0 0,-6-6 0 0 0,-1-6 0 0 0,3 1 0 0 0,4 7 0 0 0,4-2 0 0 0,3 3 0 0 0,2 6 0 0 0,-6 4 0 0 0,-9-3 0 0 0,-9 1 0 0 0,-17-6 0 0 0,1-6 0 0 0,7 0 0 0 0,9 4 0 0 0,10 6 0 0 0,5-3 0 0 0,7 3 0 0 0,3 2 0 0 0,2 4 0 0 0,1 4 0 0 0,-8 1 0 0 0,-2 3 0 0 0,-1 0 0 0 0,-5 0 0 0 0,-2 1 0 0 0,3 0 0 0 0,3-1 0 0 0,4 1 0 0 0,2-1 0 0 0,3 0 0 0 0,0 0 0 0 0,2 0 0 0 0,-1 0 0 0 0,0 0 0 0 0,0 0 0 0 0,0 0 0 0 0,1 0 0 0 0,-1 0 0 0 0,0 0 0 0 0,0 0 0 0 0,-1 0 0 0 0,1 7 0 0 0,0 3 0 0 0,-1 0 0 0 0,1-3 0 0 0,0-1 0 0 0,0-3 0 0 0,0 7 0 0 0,0 0 0 0 0,-1 0 0 0 0,9 5 0 0 0,2 0 0 0 0,-1-3 0 0 0,-2 5 0 0 0,-2-1 0 0 0,-9 4 0 0 0,-4 6 0 0 0,-1 0 0 0 0,1 1 0 0 0,2-2 0 0 0,10 0 0 0 0,3 5 0 0 0,2-3 0 0 0,5 1 0 0 0,1-4 0 0 0,6 1 0 0 0,-2-3 0 0 0,5 2 0 0 0,-3-2 0 0 0,-4 1 0 0 0,1 5 0 0 0,-1-3 0 0 0,4 3 0 0 0,-3-4 0 0 0,4 1 0 0 0,-2 5 0 0 0,4 4 0 0 0,-4 3 0 0 0,4 4 0 0 0,-3 2 0 0 0,1 2 0 0 0,-1-1 0 0 0,-5 1 0 0 0,2 8 0 0 0,6 1 0 0 0,-2 0 0 0 0,4-1 0 0 0,4-4 0 0 0,5-1 0 0 0,3 5 0 0 0,4 2 0 0 0,1-2 0 0 0,2 0 0 0 0,0-4 0 0 0,0-2 0 0 0,-1-1 0 0 0,1-2 0 0 0,-8 0 0 0 0,-3 0 0 0 0,1-1 0 0 0,1 1 0 0 0,3 0 0 0 0,1 0 0 0 0,2 0 0 0 0,2 0 0 0 0,0 0 0 0 0,0 0 0 0 0,0 0 0 0 0,1 0 0 0 0,-1 0 0 0 0,0 0 0 0 0,8 1 0 0 0,2-1 0 0 0,0 0 0 0 0,-3 1 0 0 0,6-9 0 0 0,0-1 0 0 0,6-1 0 0 0,7-5 0 0 0,-1 0 0 0 0,3-6 0 0 0,4 2 0 0 0,5-4 0 0 0,2 2 0 0 0,3-3 0 0 0,2 3 0 0 0,1-3 0 0 0,-1-4 0 0 0,1-6 0 0 0,0-3 0 0 0,0 3 0 0 0,-1 1 0 0 0,2-2 0 0 0,-2-2 0 0 0,0-3 0 0 0,0-1 0 0 0,0-2 0 0 0,0-1 0 0 0,0 0 0 0 0,0 0 0 0 0,0-1 0 0 0,9 1 0 0 0,1-1 0 0 0,0 1 0 0 0,-3 0 0 0 0,-1 0 0 0 0,-3 7 0 0 0,-1 3 0 0 0,-1 0 0 0 0,-1-2 0 0 0,1-3 0 0 0,-1-1 0 0 0,-1-3 0 0 0,1 0 0 0 0,0-1 0 0 0,0 0 0 0 0,7 7 0 0 0,3 2 0 0 0,0 1 0 0 0,6-3 0 0 0,0-2 0 0 0,-3-1 0 0 0,4-3 0 0 0,-1 0 0 0 0,-3-1 0 0 0,-4 0 0 0 0,-3-1 0 0 0,-2 1 0 0 0,-2 0 0 0 0,-2-1 0 0 0,-1 1 0 0 0,1 0 0 0 0,-1 0 0 0 0,8 0 0 0 0,3 0 0 0 0,7 0 0 0 0,9 0 0 0 0,-1 0 0 0 0,3 0 0 0 0,-3 0 0 0 0,-6 0 0 0 0,-6 0 0 0 0,-4 0 0 0 0,2 0 0 0 0,0 0 0 0 0,6 0 0 0 0,7 0 0 0 0,0 0 0 0 0,-4 0 0 0 0,2 0 0 0 0,-3 0 0 0 0,-4 0 0 0 0,-5 0 0 0 0,-5 0 0 0 0,-2 0 0 0 0,-2 0 0 0 0,6-7 0 0 0,4-3 0 0 0,-3-7 0 0 0,-1-1 0 0 0,6-4 0 0 0,0 1 0 0 0,-2-4 0 0 0,-3 4 0 0 0,-2-4 0 0 0,-2 4 0 0 0,-3-3 0 0 0,0 3 0 0 0,-9-2 0 0 0,5-6 0 0 0,3-4 0 0 0,2-5 0 0 0,0-3 0 0 0,-1-2 0 0 0,-6-1 0 0 0,-11-2 0 0 0,-3 8 0 0 0,-5 3 0 0 0,-6 0 0 0 0,2-2 0 0 0,-2-2 0 0 0,-3-2 0 0 0,-4-1 0 0 0,-2-1 0 0 0,4 6 0 0 0,2 3 0 0 0,-2-1 0 0 0,6-2 0 0 0,0-2 0 0 0,-3-2 0 0 0,-3-2 0 0 0,-3 0 0 0 0,-3-1 0 0 0,-2 0 0 0 0,0-1 0 0 0,-2 0 0 0 0,1 1 0 0 0,-1 0 0 0 0,0 0 0 0 0,1-2 0 0 0,-8 10 0 0 0,-2-6 0 0 0,-7 5 0 0 0,0 1 0 0 0,2-1 0 0 0,-4-1 0 0 0,2-2 0 0 0,-4 5 0 0 0,1 2 0 0 0,-3 7 0 0 0,3-1 0 0 0,-5-2 0 0 0,4-5 0 0 0,-2 5 0 0 0,2-2 0 0 0,-3 6 0 0 0,-4-1 0 0 0,-5-4 0 0 0,-5-4 0 0 0,-3 4 0 0 0,5-1 0 0 0,2 6 0 0 0,-2-2 0 0 0,-9-2 0 0 0,-5 2 0 0 0,-1 0 0 0 0,0 3 0 0 0,2 6 0 0 0,2 7 0 0 0,8-3 0 0 0,4 1 0 0 0,0 3 0 0 0,-2 3 0 0 0,-9-5 0 0 0,2-8 0 0 0,3-1 0 0 0,0 4 0 0 0,6 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CACF1-3F3C-4F6B-9013-1701D3150F0B}" type="datetimeFigureOut">
              <a:t>31/10/2023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E6CFB-85BA-4FC2-8149-47DC1C5907D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86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4qrHXKGYx7_ixVnh3_pBLuC8jy6_yxwDojVPFKprssFlkKQ/formRespons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5" name="Shape 10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https://docs.google.com/forms/d/e/1FAIpQLSf4qrHXKGYx7_ixVnh3_pBLuC8jy6_yxwDojVPFKprssFlkKQ/formResponse</a:t>
            </a:r>
          </a:p>
          <a:p>
            <a:r>
              <a:t>FORMULARIO DE INS´CRIPCION A CAPACITACIOM</a:t>
            </a:r>
          </a:p>
        </p:txBody>
      </p:sp>
    </p:spTree>
    <p:extLst>
      <p:ext uri="{BB962C8B-B14F-4D97-AF65-F5344CB8AC3E}">
        <p14:creationId xmlns:p14="http://schemas.microsoft.com/office/powerpoint/2010/main" val="23552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728957" y="1041400"/>
            <a:ext cx="9144001" cy="2387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algn="ctr">
              <a:defRPr sz="3200"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038600" y="3602037"/>
            <a:ext cx="6629400" cy="42303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-104765" y="-2166945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 rot="18901000">
            <a:off x="40970" y="-1659777"/>
            <a:ext cx="1665512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96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3644384" y="-1501111"/>
            <a:ext cx="1956983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97" name="Shape 97"/>
          <p:cNvSpPr>
            <a:spLocks noGrp="1"/>
          </p:cNvSpPr>
          <p:nvPr>
            <p:ph type="pic" sz="quarter" idx="14"/>
          </p:nvPr>
        </p:nvSpPr>
        <p:spPr>
          <a:xfrm rot="18901000">
            <a:off x="3790119" y="-993944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98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7137111" y="-1095541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99" name="Shape 99"/>
          <p:cNvSpPr>
            <a:spLocks noGrp="1"/>
          </p:cNvSpPr>
          <p:nvPr>
            <p:ph type="pic" sz="quarter" idx="15"/>
          </p:nvPr>
        </p:nvSpPr>
        <p:spPr>
          <a:xfrm rot="18901000">
            <a:off x="7282847" y="-588374"/>
            <a:ext cx="1665513" cy="29838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0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9777862" y="-1501114"/>
            <a:ext cx="1956982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01" name="Shape 101"/>
          <p:cNvSpPr>
            <a:spLocks noGrp="1"/>
          </p:cNvSpPr>
          <p:nvPr>
            <p:ph type="pic" sz="quarter" idx="16"/>
          </p:nvPr>
        </p:nvSpPr>
        <p:spPr>
          <a:xfrm rot="18901000">
            <a:off x="9923598" y="-993947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2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10203850" y="1979442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03" name="Shape 103"/>
          <p:cNvSpPr>
            <a:spLocks noGrp="1"/>
          </p:cNvSpPr>
          <p:nvPr>
            <p:ph type="pic" sz="quarter" idx="17"/>
          </p:nvPr>
        </p:nvSpPr>
        <p:spPr>
          <a:xfrm rot="18901000">
            <a:off x="10349586" y="2486610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4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9777862" y="4648854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05" name="Shape 105"/>
          <p:cNvSpPr>
            <a:spLocks noGrp="1"/>
          </p:cNvSpPr>
          <p:nvPr>
            <p:ph type="pic" sz="quarter" idx="18"/>
          </p:nvPr>
        </p:nvSpPr>
        <p:spPr>
          <a:xfrm rot="18901000">
            <a:off x="9923598" y="5156022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6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6711122" y="1573870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07" name="Shape 107"/>
          <p:cNvSpPr>
            <a:spLocks noGrp="1"/>
          </p:cNvSpPr>
          <p:nvPr>
            <p:ph type="pic" sz="quarter" idx="19"/>
          </p:nvPr>
        </p:nvSpPr>
        <p:spPr>
          <a:xfrm rot="18901000">
            <a:off x="6856858" y="2081038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8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2961973" y="908034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09" name="Shape 109"/>
          <p:cNvSpPr>
            <a:spLocks noGrp="1"/>
          </p:cNvSpPr>
          <p:nvPr>
            <p:ph type="pic" sz="quarter" idx="20"/>
          </p:nvPr>
        </p:nvSpPr>
        <p:spPr>
          <a:xfrm rot="18901000">
            <a:off x="3107708" y="1415201"/>
            <a:ext cx="1665513" cy="29838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10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577645" y="1573868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11" name="Shape 111"/>
          <p:cNvSpPr>
            <a:spLocks noGrp="1"/>
          </p:cNvSpPr>
          <p:nvPr>
            <p:ph type="pic" sz="quarter" idx="21"/>
          </p:nvPr>
        </p:nvSpPr>
        <p:spPr>
          <a:xfrm rot="18901000">
            <a:off x="723380" y="2081035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12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6102237" y="3983018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13" name="Shape 113"/>
          <p:cNvSpPr>
            <a:spLocks noGrp="1"/>
          </p:cNvSpPr>
          <p:nvPr>
            <p:ph type="pic" sz="quarter" idx="22"/>
          </p:nvPr>
        </p:nvSpPr>
        <p:spPr>
          <a:xfrm rot="18901000">
            <a:off x="6247974" y="4490186"/>
            <a:ext cx="1665512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14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3570858" y="4648846"/>
            <a:ext cx="1956982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15" name="Shape 115"/>
          <p:cNvSpPr>
            <a:spLocks noGrp="1"/>
          </p:cNvSpPr>
          <p:nvPr>
            <p:ph type="pic" sz="quarter" idx="23"/>
          </p:nvPr>
        </p:nvSpPr>
        <p:spPr>
          <a:xfrm rot="18901000">
            <a:off x="3716594" y="5156013"/>
            <a:ext cx="1665512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16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1000">
            <a:off x="-345612" y="3991721"/>
            <a:ext cx="1956983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17" name="Shape 117"/>
          <p:cNvSpPr>
            <a:spLocks noGrp="1"/>
          </p:cNvSpPr>
          <p:nvPr>
            <p:ph type="pic" sz="quarter" idx="24"/>
          </p:nvPr>
        </p:nvSpPr>
        <p:spPr>
          <a:xfrm rot="18901000">
            <a:off x="-199877" y="4498888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-104765" y="-2166945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27" name="Shape 127"/>
          <p:cNvSpPr>
            <a:spLocks noGrp="1"/>
          </p:cNvSpPr>
          <p:nvPr>
            <p:ph type="pic" sz="quarter" idx="13"/>
          </p:nvPr>
        </p:nvSpPr>
        <p:spPr>
          <a:xfrm rot="18901000">
            <a:off x="40970" y="-1659777"/>
            <a:ext cx="1665512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28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3644384" y="-1501111"/>
            <a:ext cx="1956983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29" name="Shape 129"/>
          <p:cNvSpPr>
            <a:spLocks noGrp="1"/>
          </p:cNvSpPr>
          <p:nvPr>
            <p:ph type="pic" sz="quarter" idx="14"/>
          </p:nvPr>
        </p:nvSpPr>
        <p:spPr>
          <a:xfrm rot="18901000">
            <a:off x="3790119" y="-993944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30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7137111" y="-1095541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31" name="Shape 131"/>
          <p:cNvSpPr>
            <a:spLocks noGrp="1"/>
          </p:cNvSpPr>
          <p:nvPr>
            <p:ph type="pic" sz="quarter" idx="15"/>
          </p:nvPr>
        </p:nvSpPr>
        <p:spPr>
          <a:xfrm rot="18901000">
            <a:off x="7282847" y="-588374"/>
            <a:ext cx="1665513" cy="29838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32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9777862" y="-1501114"/>
            <a:ext cx="1956982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33" name="Shape 133"/>
          <p:cNvSpPr>
            <a:spLocks noGrp="1"/>
          </p:cNvSpPr>
          <p:nvPr>
            <p:ph type="pic" sz="quarter" idx="16"/>
          </p:nvPr>
        </p:nvSpPr>
        <p:spPr>
          <a:xfrm rot="18901000">
            <a:off x="9923598" y="-993947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34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10203850" y="1979442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35" name="Shape 135"/>
          <p:cNvSpPr>
            <a:spLocks noGrp="1"/>
          </p:cNvSpPr>
          <p:nvPr>
            <p:ph type="pic" sz="quarter" idx="17"/>
          </p:nvPr>
        </p:nvSpPr>
        <p:spPr>
          <a:xfrm rot="18901000">
            <a:off x="10349586" y="2486610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36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9777862" y="4648854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37" name="Shape 137"/>
          <p:cNvSpPr>
            <a:spLocks noGrp="1"/>
          </p:cNvSpPr>
          <p:nvPr>
            <p:ph type="pic" sz="quarter" idx="18"/>
          </p:nvPr>
        </p:nvSpPr>
        <p:spPr>
          <a:xfrm rot="18901000">
            <a:off x="9923598" y="5156022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38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6711122" y="1573870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39" name="Shape 139"/>
          <p:cNvSpPr>
            <a:spLocks noGrp="1"/>
          </p:cNvSpPr>
          <p:nvPr>
            <p:ph type="pic" sz="quarter" idx="19"/>
          </p:nvPr>
        </p:nvSpPr>
        <p:spPr>
          <a:xfrm rot="18901000">
            <a:off x="6856858" y="2081038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40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2961973" y="908034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41" name="Shape 141"/>
          <p:cNvSpPr>
            <a:spLocks noGrp="1"/>
          </p:cNvSpPr>
          <p:nvPr>
            <p:ph type="pic" sz="quarter" idx="20"/>
          </p:nvPr>
        </p:nvSpPr>
        <p:spPr>
          <a:xfrm rot="18901000">
            <a:off x="3107708" y="1415201"/>
            <a:ext cx="1665513" cy="29838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42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577645" y="1573868"/>
            <a:ext cx="1956982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43" name="Shape 143"/>
          <p:cNvSpPr>
            <a:spLocks noGrp="1"/>
          </p:cNvSpPr>
          <p:nvPr>
            <p:ph type="pic" sz="quarter" idx="21"/>
          </p:nvPr>
        </p:nvSpPr>
        <p:spPr>
          <a:xfrm rot="18901000">
            <a:off x="723380" y="2081035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44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6102237" y="3983018"/>
            <a:ext cx="1956983" cy="3998204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45" name="Shape 145"/>
          <p:cNvSpPr>
            <a:spLocks noGrp="1"/>
          </p:cNvSpPr>
          <p:nvPr>
            <p:ph type="pic" sz="quarter" idx="22"/>
          </p:nvPr>
        </p:nvSpPr>
        <p:spPr>
          <a:xfrm rot="18901000">
            <a:off x="6247974" y="4490186"/>
            <a:ext cx="1665512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46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3570858" y="4648846"/>
            <a:ext cx="1956982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47" name="Shape 147"/>
          <p:cNvSpPr>
            <a:spLocks noGrp="1"/>
          </p:cNvSpPr>
          <p:nvPr>
            <p:ph type="pic" sz="quarter" idx="23"/>
          </p:nvPr>
        </p:nvSpPr>
        <p:spPr>
          <a:xfrm rot="18901000">
            <a:off x="3716594" y="5156013"/>
            <a:ext cx="1665512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48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1000">
            <a:off x="-345612" y="3991721"/>
            <a:ext cx="1956983" cy="3998203"/>
          </a:xfrm>
          <a:prstGeom prst="rect">
            <a:avLst/>
          </a:prstGeom>
          <a:ln w="12700">
            <a:miter lim="400000"/>
          </a:ln>
          <a:effectLst>
            <a:outerShdw blurRad="254000" rotWithShape="0">
              <a:srgbClr val="000000">
                <a:alpha val="21000"/>
              </a:srgbClr>
            </a:outerShdw>
          </a:effectLst>
        </p:spPr>
      </p:pic>
      <p:sp>
        <p:nvSpPr>
          <p:cNvPr id="149" name="Shape 149"/>
          <p:cNvSpPr>
            <a:spLocks noGrp="1"/>
          </p:cNvSpPr>
          <p:nvPr>
            <p:ph type="pic" sz="quarter" idx="24"/>
          </p:nvPr>
        </p:nvSpPr>
        <p:spPr>
          <a:xfrm rot="18901000">
            <a:off x="-199877" y="4498888"/>
            <a:ext cx="1665513" cy="2983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6449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2209800" y="3852862"/>
            <a:ext cx="8309534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pic" idx="13"/>
          </p:nvPr>
        </p:nvSpPr>
        <p:spPr>
          <a:xfrm>
            <a:off x="5550822" y="-1059878"/>
            <a:ext cx="10152114" cy="7121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503978" y="2810203"/>
            <a:ext cx="5229351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>
            <a:spLocks noGrp="1"/>
          </p:cNvSpPr>
          <p:nvPr>
            <p:ph type="pic" idx="13"/>
          </p:nvPr>
        </p:nvSpPr>
        <p:spPr>
          <a:xfrm>
            <a:off x="5550822" y="-1059878"/>
            <a:ext cx="10152114" cy="7121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503978" y="2810203"/>
            <a:ext cx="5229351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2016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1987183" y="4513803"/>
            <a:ext cx="10954171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pic" idx="13"/>
          </p:nvPr>
        </p:nvSpPr>
        <p:spPr>
          <a:xfrm>
            <a:off x="5733329" y="344470"/>
            <a:ext cx="5849073" cy="62468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503978" y="2810203"/>
            <a:ext cx="5229351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pic" sz="quarter" idx="14"/>
          </p:nvPr>
        </p:nvSpPr>
        <p:spPr>
          <a:xfrm>
            <a:off x="3095476" y="1183882"/>
            <a:ext cx="2293922" cy="40762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>
            <a:spLocks noGrp="1"/>
          </p:cNvSpPr>
          <p:nvPr>
            <p:ph type="pic" sz="quarter" idx="13"/>
          </p:nvPr>
        </p:nvSpPr>
        <p:spPr>
          <a:xfrm>
            <a:off x="1080729" y="1904064"/>
            <a:ext cx="3352941" cy="33529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pic" sz="quarter" idx="14"/>
          </p:nvPr>
        </p:nvSpPr>
        <p:spPr>
          <a:xfrm>
            <a:off x="4547092" y="1904064"/>
            <a:ext cx="3352941" cy="33529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pic" sz="quarter" idx="15"/>
          </p:nvPr>
        </p:nvSpPr>
        <p:spPr>
          <a:xfrm>
            <a:off x="8013454" y="1904064"/>
            <a:ext cx="3352940" cy="33529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pic" sz="quarter" idx="13"/>
          </p:nvPr>
        </p:nvSpPr>
        <p:spPr>
          <a:xfrm>
            <a:off x="1080729" y="1904064"/>
            <a:ext cx="3352941" cy="33529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pic" sz="quarter" idx="14"/>
          </p:nvPr>
        </p:nvSpPr>
        <p:spPr>
          <a:xfrm>
            <a:off x="4547092" y="1904064"/>
            <a:ext cx="3352941" cy="33529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pic" sz="quarter" idx="15"/>
          </p:nvPr>
        </p:nvSpPr>
        <p:spPr>
          <a:xfrm>
            <a:off x="8013454" y="1904064"/>
            <a:ext cx="3352940" cy="33529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 0">
    <p:bg>
      <p:bgPr>
        <a:solidFill>
          <a:srgbClr val="0051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2728957" y="1041400"/>
            <a:ext cx="9144001" cy="2387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algn="ctr">
              <a:defRPr sz="3200"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4038600" y="3602037"/>
            <a:ext cx="6629400" cy="42303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pic" idx="13"/>
          </p:nvPr>
        </p:nvSpPr>
        <p:spPr>
          <a:xfrm>
            <a:off x="4267201" y="0"/>
            <a:ext cx="79248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grpSp>
        <p:nvGrpSpPr>
          <p:cNvPr id="245" name="Group 245"/>
          <p:cNvGrpSpPr/>
          <p:nvPr/>
        </p:nvGrpSpPr>
        <p:grpSpPr>
          <a:xfrm>
            <a:off x="5016472" y="-7743"/>
            <a:ext cx="2897465" cy="4454779"/>
            <a:chOff x="0" y="0"/>
            <a:chExt cx="2897464" cy="4454778"/>
          </a:xfrm>
        </p:grpSpPr>
        <p:sp>
          <p:nvSpPr>
            <p:cNvPr id="235" name="Shape 235"/>
            <p:cNvSpPr/>
            <p:nvPr/>
          </p:nvSpPr>
          <p:spPr>
            <a:xfrm>
              <a:off x="-1" y="1558139"/>
              <a:ext cx="2897466" cy="28966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90500" dist="8455" dir="5400000" rotWithShape="0">
                <a:srgbClr val="000000">
                  <a:alpha val="19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19068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44" name="Group 244"/>
            <p:cNvGrpSpPr/>
            <p:nvPr/>
          </p:nvGrpSpPr>
          <p:grpSpPr>
            <a:xfrm>
              <a:off x="1290224" y="0"/>
              <a:ext cx="317016" cy="1689757"/>
              <a:chOff x="0" y="0"/>
              <a:chExt cx="317014" cy="1689756"/>
            </a:xfrm>
          </p:grpSpPr>
          <p:sp>
            <p:nvSpPr>
              <p:cNvPr id="236" name="Shape 236"/>
              <p:cNvSpPr/>
              <p:nvPr/>
            </p:nvSpPr>
            <p:spPr>
              <a:xfrm>
                <a:off x="58321" y="1521971"/>
                <a:ext cx="258694" cy="167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14" y="0"/>
                    </a:moveTo>
                    <a:lnTo>
                      <a:pt x="21600" y="21600"/>
                    </a:lnTo>
                    <a:lnTo>
                      <a:pt x="4126" y="20621"/>
                    </a:lnTo>
                    <a:lnTo>
                      <a:pt x="0" y="18607"/>
                    </a:lnTo>
                    <a:lnTo>
                      <a:pt x="18014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grpSp>
            <p:nvGrpSpPr>
              <p:cNvPr id="242" name="Group 242"/>
              <p:cNvGrpSpPr/>
              <p:nvPr/>
            </p:nvGrpSpPr>
            <p:grpSpPr>
              <a:xfrm>
                <a:off x="-1" y="1356151"/>
                <a:ext cx="258694" cy="312789"/>
                <a:chOff x="0" y="0"/>
                <a:chExt cx="258692" cy="312788"/>
              </a:xfrm>
            </p:grpSpPr>
            <p:sp>
              <p:nvSpPr>
                <p:cNvPr id="237" name="Shape 237"/>
                <p:cNvSpPr/>
                <p:nvPr/>
              </p:nvSpPr>
              <p:spPr>
                <a:xfrm>
                  <a:off x="0" y="152479"/>
                  <a:ext cx="258693" cy="1582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0836" y="21552"/>
                      </a:lnTo>
                      <a:lnTo>
                        <a:pt x="476" y="21600"/>
                      </a:lnTo>
                      <a:lnTo>
                        <a:pt x="0" y="158"/>
                      </a:lnTo>
                      <a:cubicBezTo>
                        <a:pt x="0" y="158"/>
                        <a:pt x="21600" y="0"/>
                        <a:pt x="21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38" name="Shape 238"/>
                <p:cNvSpPr/>
                <p:nvPr/>
              </p:nvSpPr>
              <p:spPr>
                <a:xfrm>
                  <a:off x="4012" y="236744"/>
                  <a:ext cx="247761" cy="738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34" y="21600"/>
                      </a:moveTo>
                      <a:lnTo>
                        <a:pt x="21493" y="21498"/>
                      </a:lnTo>
                      <a:lnTo>
                        <a:pt x="21600" y="15288"/>
                      </a:lnTo>
                      <a:lnTo>
                        <a:pt x="0" y="0"/>
                      </a:lnTo>
                      <a:cubicBezTo>
                        <a:pt x="0" y="0"/>
                        <a:pt x="234" y="21600"/>
                        <a:pt x="234" y="21600"/>
                      </a:cubicBezTo>
                      <a:close/>
                    </a:path>
                  </a:pathLst>
                </a:custGeom>
                <a:solidFill>
                  <a:srgbClr val="2128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-1" y="152479"/>
                  <a:ext cx="237890" cy="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07"/>
                      </a:moveTo>
                      <a:lnTo>
                        <a:pt x="80" y="21600"/>
                      </a:lnTo>
                      <a:lnTo>
                        <a:pt x="21600" y="0"/>
                      </a:lnTo>
                      <a:cubicBezTo>
                        <a:pt x="21600" y="0"/>
                        <a:pt x="0" y="907"/>
                        <a:pt x="0" y="907"/>
                      </a:cubicBezTo>
                      <a:close/>
                    </a:path>
                  </a:pathLst>
                </a:custGeom>
                <a:solidFill>
                  <a:srgbClr val="41474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44138" y="0"/>
                  <a:ext cx="175205" cy="298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599" extrusionOk="0">
                      <a:moveTo>
                        <a:pt x="20822" y="20670"/>
                      </a:moveTo>
                      <a:lnTo>
                        <a:pt x="19505" y="20671"/>
                      </a:lnTo>
                      <a:cubicBezTo>
                        <a:pt x="18901" y="18847"/>
                        <a:pt x="16346" y="11769"/>
                        <a:pt x="15615" y="9884"/>
                      </a:cubicBezTo>
                      <a:cubicBezTo>
                        <a:pt x="15467" y="9499"/>
                        <a:pt x="15285" y="9151"/>
                        <a:pt x="15108" y="8788"/>
                      </a:cubicBezTo>
                      <a:cubicBezTo>
                        <a:pt x="14346" y="7215"/>
                        <a:pt x="13961" y="6225"/>
                        <a:pt x="15576" y="5446"/>
                      </a:cubicBezTo>
                      <a:cubicBezTo>
                        <a:pt x="16992" y="4762"/>
                        <a:pt x="17485" y="3585"/>
                        <a:pt x="16830" y="2436"/>
                      </a:cubicBezTo>
                      <a:cubicBezTo>
                        <a:pt x="16194" y="1318"/>
                        <a:pt x="14272" y="97"/>
                        <a:pt x="10790" y="0"/>
                      </a:cubicBezTo>
                      <a:cubicBezTo>
                        <a:pt x="10781" y="0"/>
                        <a:pt x="10772" y="74"/>
                        <a:pt x="10763" y="75"/>
                      </a:cubicBezTo>
                      <a:cubicBezTo>
                        <a:pt x="10757" y="75"/>
                        <a:pt x="10753" y="152"/>
                        <a:pt x="10748" y="152"/>
                      </a:cubicBezTo>
                      <a:cubicBezTo>
                        <a:pt x="10743" y="152"/>
                        <a:pt x="10739" y="152"/>
                        <a:pt x="10732" y="152"/>
                      </a:cubicBezTo>
                      <a:cubicBezTo>
                        <a:pt x="10723" y="153"/>
                        <a:pt x="10714" y="80"/>
                        <a:pt x="10706" y="80"/>
                      </a:cubicBezTo>
                      <a:cubicBezTo>
                        <a:pt x="7225" y="182"/>
                        <a:pt x="5309" y="1371"/>
                        <a:pt x="4679" y="2490"/>
                      </a:cubicBezTo>
                      <a:cubicBezTo>
                        <a:pt x="4029" y="3641"/>
                        <a:pt x="4527" y="4805"/>
                        <a:pt x="5947" y="5486"/>
                      </a:cubicBezTo>
                      <a:cubicBezTo>
                        <a:pt x="7567" y="6262"/>
                        <a:pt x="7186" y="7257"/>
                        <a:pt x="6431" y="8831"/>
                      </a:cubicBezTo>
                      <a:cubicBezTo>
                        <a:pt x="6257" y="9194"/>
                        <a:pt x="6077" y="9511"/>
                        <a:pt x="5930" y="9897"/>
                      </a:cubicBezTo>
                      <a:cubicBezTo>
                        <a:pt x="5210" y="11783"/>
                        <a:pt x="2687" y="18861"/>
                        <a:pt x="2091" y="20686"/>
                      </a:cubicBezTo>
                      <a:lnTo>
                        <a:pt x="776" y="20687"/>
                      </a:lnTo>
                      <a:cubicBezTo>
                        <a:pt x="346" y="20688"/>
                        <a:pt x="0" y="20892"/>
                        <a:pt x="0" y="21144"/>
                      </a:cubicBezTo>
                      <a:cubicBezTo>
                        <a:pt x="1" y="21396"/>
                        <a:pt x="349" y="21600"/>
                        <a:pt x="777" y="21599"/>
                      </a:cubicBezTo>
                      <a:lnTo>
                        <a:pt x="2726" y="21598"/>
                      </a:lnTo>
                      <a:cubicBezTo>
                        <a:pt x="3094" y="21598"/>
                        <a:pt x="3411" y="21499"/>
                        <a:pt x="3485" y="21287"/>
                      </a:cubicBezTo>
                      <a:cubicBezTo>
                        <a:pt x="3517" y="21197"/>
                        <a:pt x="6632" y="12243"/>
                        <a:pt x="7445" y="10118"/>
                      </a:cubicBezTo>
                      <a:cubicBezTo>
                        <a:pt x="7582" y="9757"/>
                        <a:pt x="7756" y="9407"/>
                        <a:pt x="7925" y="9055"/>
                      </a:cubicBezTo>
                      <a:cubicBezTo>
                        <a:pt x="8660" y="7524"/>
                        <a:pt x="9419" y="5948"/>
                        <a:pt x="6929" y="4754"/>
                      </a:cubicBezTo>
                      <a:cubicBezTo>
                        <a:pt x="6011" y="4314"/>
                        <a:pt x="5707" y="3524"/>
                        <a:pt x="6151" y="2736"/>
                      </a:cubicBezTo>
                      <a:cubicBezTo>
                        <a:pt x="6755" y="1665"/>
                        <a:pt x="8472" y="990"/>
                        <a:pt x="10751" y="916"/>
                      </a:cubicBezTo>
                      <a:cubicBezTo>
                        <a:pt x="13028" y="986"/>
                        <a:pt x="14748" y="1661"/>
                        <a:pt x="15359" y="2731"/>
                      </a:cubicBezTo>
                      <a:cubicBezTo>
                        <a:pt x="15807" y="3518"/>
                        <a:pt x="15505" y="4313"/>
                        <a:pt x="14592" y="4754"/>
                      </a:cubicBezTo>
                      <a:cubicBezTo>
                        <a:pt x="12107" y="5952"/>
                        <a:pt x="12874" y="7535"/>
                        <a:pt x="13616" y="9065"/>
                      </a:cubicBezTo>
                      <a:cubicBezTo>
                        <a:pt x="13787" y="9416"/>
                        <a:pt x="13962" y="9779"/>
                        <a:pt x="14102" y="10140"/>
                      </a:cubicBezTo>
                      <a:cubicBezTo>
                        <a:pt x="14924" y="12263"/>
                        <a:pt x="18081" y="21184"/>
                        <a:pt x="18115" y="21275"/>
                      </a:cubicBezTo>
                      <a:cubicBezTo>
                        <a:pt x="18189" y="21486"/>
                        <a:pt x="18506" y="21585"/>
                        <a:pt x="18875" y="21584"/>
                      </a:cubicBezTo>
                      <a:lnTo>
                        <a:pt x="20824" y="21583"/>
                      </a:lnTo>
                      <a:cubicBezTo>
                        <a:pt x="21254" y="21582"/>
                        <a:pt x="21600" y="21378"/>
                        <a:pt x="21599" y="21126"/>
                      </a:cubicBezTo>
                      <a:cubicBezTo>
                        <a:pt x="21599" y="20874"/>
                        <a:pt x="21252" y="20670"/>
                        <a:pt x="20822" y="20670"/>
                      </a:cubicBezTo>
                      <a:close/>
                    </a:path>
                  </a:pathLst>
                </a:custGeom>
                <a:solidFill>
                  <a:srgbClr val="8F94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-1" y="292921"/>
                  <a:ext cx="252130" cy="19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578" extrusionOk="0">
                      <a:moveTo>
                        <a:pt x="21598" y="10597"/>
                      </a:moveTo>
                      <a:cubicBezTo>
                        <a:pt x="21599" y="16454"/>
                        <a:pt x="21218" y="21212"/>
                        <a:pt x="20745" y="21225"/>
                      </a:cubicBezTo>
                      <a:lnTo>
                        <a:pt x="856" y="21578"/>
                      </a:lnTo>
                      <a:cubicBezTo>
                        <a:pt x="383" y="21591"/>
                        <a:pt x="0" y="16845"/>
                        <a:pt x="0" y="10989"/>
                      </a:cubicBezTo>
                      <a:cubicBezTo>
                        <a:pt x="-1" y="5124"/>
                        <a:pt x="381" y="366"/>
                        <a:pt x="854" y="357"/>
                      </a:cubicBezTo>
                      <a:lnTo>
                        <a:pt x="20743" y="0"/>
                      </a:lnTo>
                      <a:cubicBezTo>
                        <a:pt x="21215" y="-9"/>
                        <a:pt x="21598" y="4737"/>
                        <a:pt x="21598" y="10597"/>
                      </a:cubicBezTo>
                      <a:cubicBezTo>
                        <a:pt x="21598" y="10597"/>
                        <a:pt x="21598" y="10597"/>
                        <a:pt x="21598" y="10597"/>
                      </a:cubicBezTo>
                      <a:close/>
                    </a:path>
                  </a:pathLst>
                </a:custGeom>
                <a:solidFill>
                  <a:srgbClr val="41474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243" name="Shape 243"/>
              <p:cNvSpPr/>
              <p:nvPr/>
            </p:nvSpPr>
            <p:spPr>
              <a:xfrm flipV="1">
                <a:off x="111885" y="0"/>
                <a:ext cx="1" cy="1333046"/>
              </a:xfrm>
              <a:prstGeom prst="line">
                <a:avLst/>
              </a:prstGeom>
              <a:noFill/>
              <a:ln w="12700" cap="flat">
                <a:solidFill>
                  <a:srgbClr val="BFBFBF"/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56" name="Group 256"/>
          <p:cNvGrpSpPr/>
          <p:nvPr/>
        </p:nvGrpSpPr>
        <p:grpSpPr>
          <a:xfrm>
            <a:off x="8711887" y="-7743"/>
            <a:ext cx="2897465" cy="4794549"/>
            <a:chOff x="0" y="0"/>
            <a:chExt cx="2897464" cy="4794547"/>
          </a:xfrm>
        </p:grpSpPr>
        <p:sp>
          <p:nvSpPr>
            <p:cNvPr id="246" name="Shape 246"/>
            <p:cNvSpPr/>
            <p:nvPr/>
          </p:nvSpPr>
          <p:spPr>
            <a:xfrm>
              <a:off x="-1" y="1897909"/>
              <a:ext cx="2897466" cy="28966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90500" dist="8455" dir="5400000" rotWithShape="0">
                <a:srgbClr val="000000">
                  <a:alpha val="19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19068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55" name="Group 255"/>
            <p:cNvGrpSpPr/>
            <p:nvPr/>
          </p:nvGrpSpPr>
          <p:grpSpPr>
            <a:xfrm>
              <a:off x="1290223" y="0"/>
              <a:ext cx="317016" cy="2029526"/>
              <a:chOff x="0" y="0"/>
              <a:chExt cx="317014" cy="2029525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58321" y="1861740"/>
                <a:ext cx="258694" cy="167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14" y="0"/>
                    </a:moveTo>
                    <a:lnTo>
                      <a:pt x="21600" y="21600"/>
                    </a:lnTo>
                    <a:lnTo>
                      <a:pt x="4126" y="20621"/>
                    </a:lnTo>
                    <a:lnTo>
                      <a:pt x="0" y="18607"/>
                    </a:lnTo>
                    <a:lnTo>
                      <a:pt x="18014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grpSp>
            <p:nvGrpSpPr>
              <p:cNvPr id="253" name="Group 253"/>
              <p:cNvGrpSpPr/>
              <p:nvPr/>
            </p:nvGrpSpPr>
            <p:grpSpPr>
              <a:xfrm>
                <a:off x="-1" y="1695920"/>
                <a:ext cx="258694" cy="312789"/>
                <a:chOff x="0" y="0"/>
                <a:chExt cx="258692" cy="312787"/>
              </a:xfrm>
            </p:grpSpPr>
            <p:sp>
              <p:nvSpPr>
                <p:cNvPr id="248" name="Shape 248"/>
                <p:cNvSpPr/>
                <p:nvPr/>
              </p:nvSpPr>
              <p:spPr>
                <a:xfrm>
                  <a:off x="0" y="152479"/>
                  <a:ext cx="258693" cy="1582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0836" y="21552"/>
                      </a:lnTo>
                      <a:lnTo>
                        <a:pt x="476" y="21600"/>
                      </a:lnTo>
                      <a:lnTo>
                        <a:pt x="0" y="158"/>
                      </a:lnTo>
                      <a:cubicBezTo>
                        <a:pt x="0" y="158"/>
                        <a:pt x="21600" y="0"/>
                        <a:pt x="21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49" name="Shape 249"/>
                <p:cNvSpPr/>
                <p:nvPr/>
              </p:nvSpPr>
              <p:spPr>
                <a:xfrm>
                  <a:off x="4012" y="236744"/>
                  <a:ext cx="247761" cy="738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34" y="21600"/>
                      </a:moveTo>
                      <a:lnTo>
                        <a:pt x="21493" y="21498"/>
                      </a:lnTo>
                      <a:lnTo>
                        <a:pt x="21600" y="15288"/>
                      </a:lnTo>
                      <a:lnTo>
                        <a:pt x="0" y="0"/>
                      </a:lnTo>
                      <a:cubicBezTo>
                        <a:pt x="0" y="0"/>
                        <a:pt x="234" y="21600"/>
                        <a:pt x="234" y="21600"/>
                      </a:cubicBezTo>
                      <a:close/>
                    </a:path>
                  </a:pathLst>
                </a:custGeom>
                <a:solidFill>
                  <a:srgbClr val="2128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>
                  <a:off x="-1" y="152479"/>
                  <a:ext cx="237890" cy="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07"/>
                      </a:moveTo>
                      <a:lnTo>
                        <a:pt x="80" y="21600"/>
                      </a:lnTo>
                      <a:lnTo>
                        <a:pt x="21600" y="0"/>
                      </a:lnTo>
                      <a:cubicBezTo>
                        <a:pt x="21600" y="0"/>
                        <a:pt x="0" y="907"/>
                        <a:pt x="0" y="907"/>
                      </a:cubicBezTo>
                      <a:close/>
                    </a:path>
                  </a:pathLst>
                </a:custGeom>
                <a:solidFill>
                  <a:srgbClr val="41474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51" name="Shape 251"/>
                <p:cNvSpPr/>
                <p:nvPr/>
              </p:nvSpPr>
              <p:spPr>
                <a:xfrm>
                  <a:off x="44138" y="-1"/>
                  <a:ext cx="175205" cy="298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599" extrusionOk="0">
                      <a:moveTo>
                        <a:pt x="20822" y="20670"/>
                      </a:moveTo>
                      <a:lnTo>
                        <a:pt x="19505" y="20671"/>
                      </a:lnTo>
                      <a:cubicBezTo>
                        <a:pt x="18901" y="18847"/>
                        <a:pt x="16346" y="11769"/>
                        <a:pt x="15615" y="9884"/>
                      </a:cubicBezTo>
                      <a:cubicBezTo>
                        <a:pt x="15467" y="9499"/>
                        <a:pt x="15285" y="9151"/>
                        <a:pt x="15108" y="8788"/>
                      </a:cubicBezTo>
                      <a:cubicBezTo>
                        <a:pt x="14346" y="7215"/>
                        <a:pt x="13961" y="6225"/>
                        <a:pt x="15576" y="5446"/>
                      </a:cubicBezTo>
                      <a:cubicBezTo>
                        <a:pt x="16992" y="4762"/>
                        <a:pt x="17485" y="3585"/>
                        <a:pt x="16830" y="2436"/>
                      </a:cubicBezTo>
                      <a:cubicBezTo>
                        <a:pt x="16194" y="1318"/>
                        <a:pt x="14272" y="97"/>
                        <a:pt x="10790" y="0"/>
                      </a:cubicBezTo>
                      <a:cubicBezTo>
                        <a:pt x="10781" y="0"/>
                        <a:pt x="10772" y="74"/>
                        <a:pt x="10763" y="75"/>
                      </a:cubicBezTo>
                      <a:cubicBezTo>
                        <a:pt x="10757" y="75"/>
                        <a:pt x="10753" y="152"/>
                        <a:pt x="10748" y="152"/>
                      </a:cubicBezTo>
                      <a:cubicBezTo>
                        <a:pt x="10743" y="152"/>
                        <a:pt x="10739" y="152"/>
                        <a:pt x="10732" y="152"/>
                      </a:cubicBezTo>
                      <a:cubicBezTo>
                        <a:pt x="10723" y="153"/>
                        <a:pt x="10714" y="80"/>
                        <a:pt x="10706" y="80"/>
                      </a:cubicBezTo>
                      <a:cubicBezTo>
                        <a:pt x="7225" y="182"/>
                        <a:pt x="5309" y="1371"/>
                        <a:pt x="4679" y="2490"/>
                      </a:cubicBezTo>
                      <a:cubicBezTo>
                        <a:pt x="4029" y="3641"/>
                        <a:pt x="4527" y="4805"/>
                        <a:pt x="5947" y="5486"/>
                      </a:cubicBezTo>
                      <a:cubicBezTo>
                        <a:pt x="7567" y="6262"/>
                        <a:pt x="7186" y="7257"/>
                        <a:pt x="6431" y="8831"/>
                      </a:cubicBezTo>
                      <a:cubicBezTo>
                        <a:pt x="6257" y="9194"/>
                        <a:pt x="6077" y="9511"/>
                        <a:pt x="5930" y="9897"/>
                      </a:cubicBezTo>
                      <a:cubicBezTo>
                        <a:pt x="5210" y="11783"/>
                        <a:pt x="2687" y="18861"/>
                        <a:pt x="2091" y="20686"/>
                      </a:cubicBezTo>
                      <a:lnTo>
                        <a:pt x="776" y="20687"/>
                      </a:lnTo>
                      <a:cubicBezTo>
                        <a:pt x="346" y="20688"/>
                        <a:pt x="0" y="20892"/>
                        <a:pt x="0" y="21144"/>
                      </a:cubicBezTo>
                      <a:cubicBezTo>
                        <a:pt x="1" y="21396"/>
                        <a:pt x="349" y="21600"/>
                        <a:pt x="777" y="21599"/>
                      </a:cubicBezTo>
                      <a:lnTo>
                        <a:pt x="2726" y="21598"/>
                      </a:lnTo>
                      <a:cubicBezTo>
                        <a:pt x="3094" y="21598"/>
                        <a:pt x="3411" y="21499"/>
                        <a:pt x="3485" y="21287"/>
                      </a:cubicBezTo>
                      <a:cubicBezTo>
                        <a:pt x="3517" y="21197"/>
                        <a:pt x="6632" y="12243"/>
                        <a:pt x="7445" y="10118"/>
                      </a:cubicBezTo>
                      <a:cubicBezTo>
                        <a:pt x="7582" y="9757"/>
                        <a:pt x="7756" y="9407"/>
                        <a:pt x="7925" y="9055"/>
                      </a:cubicBezTo>
                      <a:cubicBezTo>
                        <a:pt x="8660" y="7524"/>
                        <a:pt x="9419" y="5948"/>
                        <a:pt x="6929" y="4754"/>
                      </a:cubicBezTo>
                      <a:cubicBezTo>
                        <a:pt x="6011" y="4314"/>
                        <a:pt x="5707" y="3524"/>
                        <a:pt x="6151" y="2736"/>
                      </a:cubicBezTo>
                      <a:cubicBezTo>
                        <a:pt x="6755" y="1665"/>
                        <a:pt x="8472" y="990"/>
                        <a:pt x="10751" y="916"/>
                      </a:cubicBezTo>
                      <a:cubicBezTo>
                        <a:pt x="13028" y="986"/>
                        <a:pt x="14748" y="1661"/>
                        <a:pt x="15359" y="2731"/>
                      </a:cubicBezTo>
                      <a:cubicBezTo>
                        <a:pt x="15807" y="3518"/>
                        <a:pt x="15505" y="4313"/>
                        <a:pt x="14592" y="4754"/>
                      </a:cubicBezTo>
                      <a:cubicBezTo>
                        <a:pt x="12107" y="5952"/>
                        <a:pt x="12874" y="7535"/>
                        <a:pt x="13616" y="9065"/>
                      </a:cubicBezTo>
                      <a:cubicBezTo>
                        <a:pt x="13787" y="9416"/>
                        <a:pt x="13962" y="9779"/>
                        <a:pt x="14102" y="10140"/>
                      </a:cubicBezTo>
                      <a:cubicBezTo>
                        <a:pt x="14924" y="12263"/>
                        <a:pt x="18081" y="21184"/>
                        <a:pt x="18115" y="21275"/>
                      </a:cubicBezTo>
                      <a:cubicBezTo>
                        <a:pt x="18189" y="21486"/>
                        <a:pt x="18506" y="21585"/>
                        <a:pt x="18875" y="21584"/>
                      </a:cubicBezTo>
                      <a:lnTo>
                        <a:pt x="20824" y="21583"/>
                      </a:lnTo>
                      <a:cubicBezTo>
                        <a:pt x="21254" y="21582"/>
                        <a:pt x="21600" y="21378"/>
                        <a:pt x="21599" y="21126"/>
                      </a:cubicBezTo>
                      <a:cubicBezTo>
                        <a:pt x="21599" y="20874"/>
                        <a:pt x="21252" y="20670"/>
                        <a:pt x="20822" y="20670"/>
                      </a:cubicBezTo>
                      <a:close/>
                    </a:path>
                  </a:pathLst>
                </a:custGeom>
                <a:solidFill>
                  <a:srgbClr val="8F94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52" name="Shape 252"/>
                <p:cNvSpPr/>
                <p:nvPr/>
              </p:nvSpPr>
              <p:spPr>
                <a:xfrm>
                  <a:off x="-1" y="292921"/>
                  <a:ext cx="252130" cy="19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578" extrusionOk="0">
                      <a:moveTo>
                        <a:pt x="21598" y="10597"/>
                      </a:moveTo>
                      <a:cubicBezTo>
                        <a:pt x="21599" y="16454"/>
                        <a:pt x="21218" y="21212"/>
                        <a:pt x="20745" y="21225"/>
                      </a:cubicBezTo>
                      <a:lnTo>
                        <a:pt x="856" y="21578"/>
                      </a:lnTo>
                      <a:cubicBezTo>
                        <a:pt x="383" y="21591"/>
                        <a:pt x="0" y="16845"/>
                        <a:pt x="0" y="10989"/>
                      </a:cubicBezTo>
                      <a:cubicBezTo>
                        <a:pt x="-1" y="5124"/>
                        <a:pt x="381" y="366"/>
                        <a:pt x="854" y="357"/>
                      </a:cubicBezTo>
                      <a:lnTo>
                        <a:pt x="20743" y="0"/>
                      </a:lnTo>
                      <a:cubicBezTo>
                        <a:pt x="21215" y="-9"/>
                        <a:pt x="21598" y="4737"/>
                        <a:pt x="21598" y="10597"/>
                      </a:cubicBezTo>
                      <a:cubicBezTo>
                        <a:pt x="21598" y="10597"/>
                        <a:pt x="21598" y="10597"/>
                        <a:pt x="21598" y="10597"/>
                      </a:cubicBezTo>
                      <a:close/>
                    </a:path>
                  </a:pathLst>
                </a:custGeom>
                <a:solidFill>
                  <a:srgbClr val="41474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17144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254" name="Shape 254"/>
              <p:cNvSpPr/>
              <p:nvPr/>
            </p:nvSpPr>
            <p:spPr>
              <a:xfrm flipV="1">
                <a:off x="111885" y="0"/>
                <a:ext cx="1" cy="1809156"/>
              </a:xfrm>
              <a:prstGeom prst="line">
                <a:avLst/>
              </a:prstGeom>
              <a:noFill/>
              <a:ln w="12700" cap="flat">
                <a:solidFill>
                  <a:srgbClr val="BFBFBF"/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57" name="Shape 257"/>
          <p:cNvSpPr>
            <a:spLocks noGrp="1"/>
          </p:cNvSpPr>
          <p:nvPr>
            <p:ph type="pic" sz="quarter" idx="14"/>
          </p:nvPr>
        </p:nvSpPr>
        <p:spPr>
          <a:xfrm>
            <a:off x="5194667" y="1765551"/>
            <a:ext cx="2517380" cy="25114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pic" sz="quarter" idx="15"/>
          </p:nvPr>
        </p:nvSpPr>
        <p:spPr>
          <a:xfrm>
            <a:off x="8895611" y="2105749"/>
            <a:ext cx="2517380" cy="25114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pic" idx="13"/>
          </p:nvPr>
        </p:nvSpPr>
        <p:spPr>
          <a:xfrm>
            <a:off x="4712677" y="-1"/>
            <a:ext cx="6574979" cy="51628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pic" sz="quarter" idx="14"/>
          </p:nvPr>
        </p:nvSpPr>
        <p:spPr>
          <a:xfrm>
            <a:off x="7624687" y="3485441"/>
            <a:ext cx="4206243" cy="33725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4712677" y="-1"/>
            <a:ext cx="6574979" cy="51628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pic" sz="quarter" idx="14"/>
          </p:nvPr>
        </p:nvSpPr>
        <p:spPr>
          <a:xfrm>
            <a:off x="7624687" y="3485441"/>
            <a:ext cx="4206243" cy="33725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sz="quarter" idx="13"/>
          </p:nvPr>
        </p:nvSpPr>
        <p:spPr>
          <a:xfrm>
            <a:off x="2704122" y="492469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5932768" y="280537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9161416" y="68605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5932768" y="492469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pic" sz="quarter" idx="17"/>
          </p:nvPr>
        </p:nvSpPr>
        <p:spPr>
          <a:xfrm>
            <a:off x="9161416" y="492469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pic" sz="quarter" idx="18"/>
          </p:nvPr>
        </p:nvSpPr>
        <p:spPr>
          <a:xfrm>
            <a:off x="9161415" y="2805377"/>
            <a:ext cx="3030585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>
            <a:spLocks noGrp="1"/>
          </p:cNvSpPr>
          <p:nvPr>
            <p:ph type="pic" sz="quarter" idx="13"/>
          </p:nvPr>
        </p:nvSpPr>
        <p:spPr>
          <a:xfrm>
            <a:off x="2704122" y="492469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pic" sz="quarter" idx="14"/>
          </p:nvPr>
        </p:nvSpPr>
        <p:spPr>
          <a:xfrm>
            <a:off x="5932768" y="280537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pic" sz="quarter" idx="15"/>
          </p:nvPr>
        </p:nvSpPr>
        <p:spPr>
          <a:xfrm>
            <a:off x="9161416" y="68605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pic" sz="quarter" idx="16"/>
          </p:nvPr>
        </p:nvSpPr>
        <p:spPr>
          <a:xfrm>
            <a:off x="5932768" y="492469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pic" sz="quarter" idx="17"/>
          </p:nvPr>
        </p:nvSpPr>
        <p:spPr>
          <a:xfrm>
            <a:off x="9161416" y="4924697"/>
            <a:ext cx="3030584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pic" sz="quarter" idx="18"/>
          </p:nvPr>
        </p:nvSpPr>
        <p:spPr>
          <a:xfrm>
            <a:off x="9161415" y="2805377"/>
            <a:ext cx="3030585" cy="19333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pic" sz="quarter" idx="13"/>
          </p:nvPr>
        </p:nvSpPr>
        <p:spPr>
          <a:xfrm>
            <a:off x="5364472" y="875558"/>
            <a:ext cx="4136573" cy="37296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pic" sz="quarter" idx="14"/>
          </p:nvPr>
        </p:nvSpPr>
        <p:spPr>
          <a:xfrm>
            <a:off x="8944510" y="3792077"/>
            <a:ext cx="1897040" cy="19230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>
            <a:spLocks noGrp="1"/>
          </p:cNvSpPr>
          <p:nvPr>
            <p:ph type="pic" idx="13"/>
          </p:nvPr>
        </p:nvSpPr>
        <p:spPr>
          <a:xfrm>
            <a:off x="-3048" y="0"/>
            <a:ext cx="121920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pic" sz="half" idx="14"/>
          </p:nvPr>
        </p:nvSpPr>
        <p:spPr>
          <a:xfrm>
            <a:off x="591722" y="2464858"/>
            <a:ext cx="6386286" cy="333904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pic" sz="half" idx="14"/>
          </p:nvPr>
        </p:nvSpPr>
        <p:spPr>
          <a:xfrm>
            <a:off x="6871854" y="780808"/>
            <a:ext cx="4060664" cy="52963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pic" sz="quarter" idx="14"/>
          </p:nvPr>
        </p:nvSpPr>
        <p:spPr>
          <a:xfrm>
            <a:off x="7872221" y="3148504"/>
            <a:ext cx="806507" cy="806507"/>
          </a:xfrm>
          <a:prstGeom prst="rect">
            <a:avLst/>
          </a:prstGeom>
          <a:ln w="28575">
            <a:solidFill>
              <a:schemeClr val="accent6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pic" sz="quarter" idx="15"/>
          </p:nvPr>
        </p:nvSpPr>
        <p:spPr>
          <a:xfrm>
            <a:off x="3292288" y="1276704"/>
            <a:ext cx="1253105" cy="1253106"/>
          </a:xfrm>
          <a:prstGeom prst="rect">
            <a:avLst/>
          </a:prstGeom>
          <a:ln w="28575">
            <a:solidFill>
              <a:schemeClr val="accent1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pic" sz="quarter" idx="16"/>
          </p:nvPr>
        </p:nvSpPr>
        <p:spPr>
          <a:xfrm>
            <a:off x="6693857" y="1092266"/>
            <a:ext cx="1440409" cy="1440409"/>
          </a:xfrm>
          <a:prstGeom prst="rect">
            <a:avLst/>
          </a:prstGeom>
          <a:ln w="28575">
            <a:solidFill>
              <a:schemeClr val="accent4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pic" sz="quarter" idx="17"/>
          </p:nvPr>
        </p:nvSpPr>
        <p:spPr>
          <a:xfrm>
            <a:off x="5620601" y="903097"/>
            <a:ext cx="975871" cy="975871"/>
          </a:xfrm>
          <a:prstGeom prst="rect">
            <a:avLst/>
          </a:prstGeom>
          <a:ln w="28575">
            <a:solidFill>
              <a:schemeClr val="accent3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pic" sz="quarter" idx="18"/>
          </p:nvPr>
        </p:nvSpPr>
        <p:spPr>
          <a:xfrm>
            <a:off x="5931770" y="2536325"/>
            <a:ext cx="975871" cy="975871"/>
          </a:xfrm>
          <a:prstGeom prst="rect">
            <a:avLst/>
          </a:prstGeom>
          <a:ln w="28575">
            <a:solidFill>
              <a:schemeClr val="accent2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pic" sz="quarter" idx="19"/>
          </p:nvPr>
        </p:nvSpPr>
        <p:spPr>
          <a:xfrm>
            <a:off x="4245762" y="2645034"/>
            <a:ext cx="887157" cy="887157"/>
          </a:xfrm>
          <a:prstGeom prst="rect">
            <a:avLst/>
          </a:prstGeom>
          <a:ln w="28575">
            <a:solidFill>
              <a:schemeClr val="accent2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>
            <a:spLocks noGrp="1"/>
          </p:cNvSpPr>
          <p:nvPr>
            <p:ph type="pic" sz="quarter" idx="13"/>
          </p:nvPr>
        </p:nvSpPr>
        <p:spPr>
          <a:xfrm>
            <a:off x="7872221" y="3148504"/>
            <a:ext cx="806507" cy="806507"/>
          </a:xfrm>
          <a:prstGeom prst="rect">
            <a:avLst/>
          </a:prstGeom>
          <a:ln w="28575">
            <a:solidFill>
              <a:schemeClr val="accent6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4"/>
          </p:nvPr>
        </p:nvSpPr>
        <p:spPr>
          <a:xfrm>
            <a:off x="3292288" y="1276704"/>
            <a:ext cx="1253105" cy="1253106"/>
          </a:xfrm>
          <a:prstGeom prst="rect">
            <a:avLst/>
          </a:prstGeom>
          <a:ln w="28575">
            <a:solidFill>
              <a:schemeClr val="accent1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sz="quarter" idx="15"/>
          </p:nvPr>
        </p:nvSpPr>
        <p:spPr>
          <a:xfrm>
            <a:off x="6693857" y="1092266"/>
            <a:ext cx="1440409" cy="1440409"/>
          </a:xfrm>
          <a:prstGeom prst="rect">
            <a:avLst/>
          </a:prstGeom>
          <a:ln w="28575">
            <a:solidFill>
              <a:schemeClr val="accent4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pic" sz="quarter" idx="16"/>
          </p:nvPr>
        </p:nvSpPr>
        <p:spPr>
          <a:xfrm>
            <a:off x="5620601" y="903097"/>
            <a:ext cx="975871" cy="975871"/>
          </a:xfrm>
          <a:prstGeom prst="rect">
            <a:avLst/>
          </a:prstGeom>
          <a:ln w="28575">
            <a:solidFill>
              <a:schemeClr val="accent3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pic" sz="quarter" idx="17"/>
          </p:nvPr>
        </p:nvSpPr>
        <p:spPr>
          <a:xfrm>
            <a:off x="5931770" y="2536325"/>
            <a:ext cx="975871" cy="975871"/>
          </a:xfrm>
          <a:prstGeom prst="rect">
            <a:avLst/>
          </a:prstGeom>
          <a:ln w="28575">
            <a:solidFill>
              <a:schemeClr val="accent2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pic" sz="quarter" idx="18"/>
          </p:nvPr>
        </p:nvSpPr>
        <p:spPr>
          <a:xfrm>
            <a:off x="4245762" y="2645034"/>
            <a:ext cx="887157" cy="887157"/>
          </a:xfrm>
          <a:prstGeom prst="rect">
            <a:avLst/>
          </a:prstGeom>
          <a:ln w="28575">
            <a:solidFill>
              <a:schemeClr val="accent2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pic" sz="half" idx="14"/>
          </p:nvPr>
        </p:nvSpPr>
        <p:spPr>
          <a:xfrm>
            <a:off x="591722" y="2464858"/>
            <a:ext cx="6386286" cy="333904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pic" sz="quarter" idx="14"/>
          </p:nvPr>
        </p:nvSpPr>
        <p:spPr>
          <a:xfrm>
            <a:off x="9160119" y="1630369"/>
            <a:ext cx="2319434" cy="40760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4"/>
          </p:nvPr>
        </p:nvSpPr>
        <p:spPr>
          <a:xfrm>
            <a:off x="4632325" y="3073436"/>
            <a:ext cx="6391275" cy="24568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pic" sz="half" idx="14"/>
          </p:nvPr>
        </p:nvSpPr>
        <p:spPr>
          <a:xfrm>
            <a:off x="588655" y="1641761"/>
            <a:ext cx="5448301" cy="3568701"/>
          </a:xfrm>
          <a:prstGeom prst="rect">
            <a:avLst/>
          </a:prstGeom>
          <a:effectLst>
            <a:reflection stA="52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pic" sz="half" idx="14"/>
          </p:nvPr>
        </p:nvSpPr>
        <p:spPr>
          <a:xfrm>
            <a:off x="588655" y="1641761"/>
            <a:ext cx="5448301" cy="3568701"/>
          </a:xfrm>
          <a:prstGeom prst="rect">
            <a:avLst/>
          </a:prstGeom>
          <a:effectLst>
            <a:reflection stA="52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7" name="Shape 4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>
            <a:spLocks noGrp="1"/>
          </p:cNvSpPr>
          <p:nvPr>
            <p:ph type="pic" idx="13"/>
          </p:nvPr>
        </p:nvSpPr>
        <p:spPr>
          <a:xfrm>
            <a:off x="-1524" y="0"/>
            <a:ext cx="121920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pic" sz="half" idx="14"/>
          </p:nvPr>
        </p:nvSpPr>
        <p:spPr>
          <a:xfrm>
            <a:off x="588655" y="1641761"/>
            <a:ext cx="5448301" cy="3568701"/>
          </a:xfrm>
          <a:prstGeom prst="rect">
            <a:avLst/>
          </a:prstGeom>
          <a:effectLst>
            <a:reflection stA="52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pic" idx="13"/>
          </p:nvPr>
        </p:nvSpPr>
        <p:spPr>
          <a:xfrm>
            <a:off x="2438397" y="0"/>
            <a:ext cx="9753604" cy="6959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pic" idx="13"/>
          </p:nvPr>
        </p:nvSpPr>
        <p:spPr>
          <a:xfrm>
            <a:off x="2438401" y="2014090"/>
            <a:ext cx="9753601" cy="49518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pic" sz="half" idx="14"/>
          </p:nvPr>
        </p:nvSpPr>
        <p:spPr>
          <a:xfrm>
            <a:off x="-4" y="3310819"/>
            <a:ext cx="6717556" cy="36515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pic" idx="13"/>
          </p:nvPr>
        </p:nvSpPr>
        <p:spPr>
          <a:xfrm>
            <a:off x="4107541" y="-2"/>
            <a:ext cx="8084458" cy="6858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/>
          </p:cNvSpPr>
          <p:nvPr>
            <p:ph type="pic" sz="quarter" idx="13"/>
          </p:nvPr>
        </p:nvSpPr>
        <p:spPr>
          <a:xfrm>
            <a:off x="8108266" y="-2"/>
            <a:ext cx="3343421" cy="42132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pic" sz="quarter" idx="13"/>
          </p:nvPr>
        </p:nvSpPr>
        <p:spPr>
          <a:xfrm>
            <a:off x="4740950" y="-2"/>
            <a:ext cx="3343421" cy="386807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/>
          </p:cNvSpPr>
          <p:nvPr>
            <p:ph type="pic" sz="quarter" idx="13"/>
          </p:nvPr>
        </p:nvSpPr>
        <p:spPr>
          <a:xfrm>
            <a:off x="423301" y="2095499"/>
            <a:ext cx="4558737" cy="2996009"/>
          </a:xfrm>
          <a:prstGeom prst="rect">
            <a:avLst/>
          </a:prstGeom>
          <a:effectLst>
            <a:reflection stA="52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423304" y="444484"/>
            <a:ext cx="10954170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/>
          </p:cNvSpPr>
          <p:nvPr>
            <p:ph type="pic" idx="13"/>
          </p:nvPr>
        </p:nvSpPr>
        <p:spPr>
          <a:xfrm>
            <a:off x="0" y="1"/>
            <a:ext cx="12192000" cy="36282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title"/>
          </p:nvPr>
        </p:nvSpPr>
        <p:spPr>
          <a:xfrm>
            <a:off x="423304" y="444484"/>
            <a:ext cx="10954170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476" name="Shape 4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84" name="Shape 484"/>
          <p:cNvSpPr>
            <a:spLocks noGrp="1"/>
          </p:cNvSpPr>
          <p:nvPr>
            <p:ph type="pic" idx="14"/>
          </p:nvPr>
        </p:nvSpPr>
        <p:spPr>
          <a:xfrm>
            <a:off x="4208321" y="0"/>
            <a:ext cx="69215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1711473" y="1590786"/>
            <a:ext cx="3840513" cy="384051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4" name="Shape 494"/>
          <p:cNvSpPr>
            <a:spLocks noGrp="1"/>
          </p:cNvSpPr>
          <p:nvPr>
            <p:ph type="pic" sz="quarter" idx="14"/>
          </p:nvPr>
        </p:nvSpPr>
        <p:spPr>
          <a:xfrm>
            <a:off x="1878616" y="1757932"/>
            <a:ext cx="3506227" cy="3506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5" name="Shape 4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/>
          </p:cNvSpPr>
          <p:nvPr>
            <p:ph type="pic" idx="13"/>
          </p:nvPr>
        </p:nvSpPr>
        <p:spPr>
          <a:xfrm>
            <a:off x="1" y="0"/>
            <a:ext cx="603650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5907282" y="2692029"/>
            <a:ext cx="5205272" cy="132081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hape 512"/>
          <p:cNvSpPr>
            <a:spLocks noGrp="1"/>
          </p:cNvSpPr>
          <p:nvPr>
            <p:ph type="pic" idx="13"/>
          </p:nvPr>
        </p:nvSpPr>
        <p:spPr>
          <a:xfrm>
            <a:off x="1" y="0"/>
            <a:ext cx="603650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title"/>
          </p:nvPr>
        </p:nvSpPr>
        <p:spPr>
          <a:xfrm>
            <a:off x="5907282" y="2692029"/>
            <a:ext cx="5205272" cy="132081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14" name="Shape 5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/>
          </p:cNvSpPr>
          <p:nvPr>
            <p:ph type="pic" sz="quarter" idx="13"/>
          </p:nvPr>
        </p:nvSpPr>
        <p:spPr>
          <a:xfrm>
            <a:off x="3701141" y="-21789"/>
            <a:ext cx="3701144" cy="386807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pic" sz="half" idx="14"/>
          </p:nvPr>
        </p:nvSpPr>
        <p:spPr>
          <a:xfrm>
            <a:off x="3701141" y="3846286"/>
            <a:ext cx="8490860" cy="3011715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/>
          </p:cNvSpPr>
          <p:nvPr>
            <p:ph type="pic" sz="half" idx="13"/>
          </p:nvPr>
        </p:nvSpPr>
        <p:spPr>
          <a:xfrm>
            <a:off x="0" y="1504329"/>
            <a:ext cx="5168899" cy="4445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title"/>
          </p:nvPr>
        </p:nvSpPr>
        <p:spPr>
          <a:xfrm>
            <a:off x="2584450" y="504305"/>
            <a:ext cx="7626834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4000" b="1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quarter" idx="13"/>
          </p:nvPr>
        </p:nvSpPr>
        <p:spPr>
          <a:xfrm>
            <a:off x="6137954" y="2042884"/>
            <a:ext cx="2886569" cy="330237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pic" sz="quarter" idx="14"/>
          </p:nvPr>
        </p:nvSpPr>
        <p:spPr>
          <a:xfrm>
            <a:off x="2595315" y="2042884"/>
            <a:ext cx="2886569" cy="330237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title"/>
          </p:nvPr>
        </p:nvSpPr>
        <p:spPr>
          <a:xfrm>
            <a:off x="2212105" y="772164"/>
            <a:ext cx="7851697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>
            <a:spLocks noGrp="1"/>
          </p:cNvSpPr>
          <p:nvPr>
            <p:ph type="pic" sz="quarter" idx="13"/>
          </p:nvPr>
        </p:nvSpPr>
        <p:spPr>
          <a:xfrm>
            <a:off x="6137954" y="2042884"/>
            <a:ext cx="2886569" cy="330237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4"/>
          </p:nvPr>
        </p:nvSpPr>
        <p:spPr>
          <a:xfrm>
            <a:off x="2595315" y="2042884"/>
            <a:ext cx="2886569" cy="330237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title"/>
          </p:nvPr>
        </p:nvSpPr>
        <p:spPr>
          <a:xfrm>
            <a:off x="2212105" y="772164"/>
            <a:ext cx="7851697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/>
          </p:cNvSpPr>
          <p:nvPr>
            <p:ph type="title"/>
          </p:nvPr>
        </p:nvSpPr>
        <p:spPr>
          <a:xfrm>
            <a:off x="423304" y="444484"/>
            <a:ext cx="10954170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561" name="Shape 561"/>
          <p:cNvSpPr>
            <a:spLocks noGrp="1"/>
          </p:cNvSpPr>
          <p:nvPr>
            <p:ph type="pic" sz="quarter" idx="13"/>
          </p:nvPr>
        </p:nvSpPr>
        <p:spPr>
          <a:xfrm>
            <a:off x="1221058" y="2095500"/>
            <a:ext cx="2692401" cy="2692400"/>
          </a:xfrm>
          <a:prstGeom prst="rect">
            <a:avLst/>
          </a:prstGeom>
          <a:effectLst>
            <a:outerShdw blurRad="152400" dist="3175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62" name="Shape 562"/>
          <p:cNvSpPr>
            <a:spLocks noGrp="1"/>
          </p:cNvSpPr>
          <p:nvPr>
            <p:ph type="pic" sz="quarter" idx="14"/>
          </p:nvPr>
        </p:nvSpPr>
        <p:spPr>
          <a:xfrm>
            <a:off x="4749801" y="2095500"/>
            <a:ext cx="2692401" cy="2692400"/>
          </a:xfrm>
          <a:prstGeom prst="rect">
            <a:avLst/>
          </a:prstGeom>
          <a:effectLst>
            <a:outerShdw blurRad="152400" dist="3175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63" name="Shape 563"/>
          <p:cNvSpPr>
            <a:spLocks noGrp="1"/>
          </p:cNvSpPr>
          <p:nvPr>
            <p:ph type="pic" sz="quarter" idx="15"/>
          </p:nvPr>
        </p:nvSpPr>
        <p:spPr>
          <a:xfrm>
            <a:off x="8278542" y="2095500"/>
            <a:ext cx="2692401" cy="2692400"/>
          </a:xfrm>
          <a:prstGeom prst="rect">
            <a:avLst/>
          </a:prstGeom>
          <a:effectLst>
            <a:outerShdw blurRad="152400" dist="3175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64" name="Shape 5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Shape 572"/>
          <p:cNvSpPr>
            <a:spLocks noGrp="1"/>
          </p:cNvSpPr>
          <p:nvPr>
            <p:ph type="title"/>
          </p:nvPr>
        </p:nvSpPr>
        <p:spPr>
          <a:xfrm>
            <a:off x="2389537" y="361358"/>
            <a:ext cx="7899772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73" name="Shape 573"/>
          <p:cNvSpPr>
            <a:spLocks noGrp="1"/>
          </p:cNvSpPr>
          <p:nvPr>
            <p:ph type="pic" sz="quarter" idx="13"/>
          </p:nvPr>
        </p:nvSpPr>
        <p:spPr>
          <a:xfrm>
            <a:off x="1221058" y="2095500"/>
            <a:ext cx="2692401" cy="2692400"/>
          </a:xfrm>
          <a:prstGeom prst="rect">
            <a:avLst/>
          </a:prstGeom>
          <a:effectLst>
            <a:outerShdw blurRad="152400" dist="3175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4" name="Shape 574"/>
          <p:cNvSpPr>
            <a:spLocks noGrp="1"/>
          </p:cNvSpPr>
          <p:nvPr>
            <p:ph type="pic" sz="quarter" idx="14"/>
          </p:nvPr>
        </p:nvSpPr>
        <p:spPr>
          <a:xfrm>
            <a:off x="4749801" y="2095500"/>
            <a:ext cx="2692401" cy="2692400"/>
          </a:xfrm>
          <a:prstGeom prst="rect">
            <a:avLst/>
          </a:prstGeom>
          <a:effectLst>
            <a:outerShdw blurRad="152400" dist="3175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pic" sz="quarter" idx="15"/>
          </p:nvPr>
        </p:nvSpPr>
        <p:spPr>
          <a:xfrm>
            <a:off x="8278542" y="2095500"/>
            <a:ext cx="2692401" cy="2692400"/>
          </a:xfrm>
          <a:prstGeom prst="rect">
            <a:avLst/>
          </a:prstGeom>
          <a:effectLst>
            <a:outerShdw blurRad="152400" dist="3175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6" name="Shape 5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/>
          </p:cNvSpPr>
          <p:nvPr>
            <p:ph type="pic" sz="quarter" idx="13"/>
          </p:nvPr>
        </p:nvSpPr>
        <p:spPr>
          <a:xfrm>
            <a:off x="857180" y="2064384"/>
            <a:ext cx="2298514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pic" sz="quarter" idx="14"/>
          </p:nvPr>
        </p:nvSpPr>
        <p:spPr>
          <a:xfrm>
            <a:off x="3614575" y="2064384"/>
            <a:ext cx="2298513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5" name="Shape 585"/>
          <p:cNvSpPr>
            <a:spLocks noGrp="1"/>
          </p:cNvSpPr>
          <p:nvPr>
            <p:ph type="pic" sz="quarter" idx="15"/>
          </p:nvPr>
        </p:nvSpPr>
        <p:spPr>
          <a:xfrm>
            <a:off x="6371966" y="2064384"/>
            <a:ext cx="2298513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6"/>
          </p:nvPr>
        </p:nvSpPr>
        <p:spPr>
          <a:xfrm>
            <a:off x="9126946" y="2064384"/>
            <a:ext cx="2298513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7" name="Shape 587"/>
          <p:cNvSpPr>
            <a:spLocks noGrp="1"/>
          </p:cNvSpPr>
          <p:nvPr>
            <p:ph type="title"/>
          </p:nvPr>
        </p:nvSpPr>
        <p:spPr>
          <a:xfrm>
            <a:off x="423304" y="444484"/>
            <a:ext cx="10954170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>
            <a:spLocks noGrp="1"/>
          </p:cNvSpPr>
          <p:nvPr>
            <p:ph type="pic" sz="quarter" idx="13"/>
          </p:nvPr>
        </p:nvSpPr>
        <p:spPr>
          <a:xfrm>
            <a:off x="857180" y="2064384"/>
            <a:ext cx="2298514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97" name="Shape 597"/>
          <p:cNvSpPr>
            <a:spLocks noGrp="1"/>
          </p:cNvSpPr>
          <p:nvPr>
            <p:ph type="pic" sz="quarter" idx="14"/>
          </p:nvPr>
        </p:nvSpPr>
        <p:spPr>
          <a:xfrm>
            <a:off x="3614575" y="2064384"/>
            <a:ext cx="2298513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98" name="Shape 598"/>
          <p:cNvSpPr>
            <a:spLocks noGrp="1"/>
          </p:cNvSpPr>
          <p:nvPr>
            <p:ph type="pic" sz="quarter" idx="15"/>
          </p:nvPr>
        </p:nvSpPr>
        <p:spPr>
          <a:xfrm>
            <a:off x="6371966" y="2064384"/>
            <a:ext cx="2298513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99" name="Shape 599"/>
          <p:cNvSpPr>
            <a:spLocks noGrp="1"/>
          </p:cNvSpPr>
          <p:nvPr>
            <p:ph type="pic" sz="quarter" idx="16"/>
          </p:nvPr>
        </p:nvSpPr>
        <p:spPr>
          <a:xfrm>
            <a:off x="9126946" y="2064384"/>
            <a:ext cx="2298513" cy="158398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xfrm>
            <a:off x="2311800" y="407539"/>
            <a:ext cx="8120334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601" name="Shape 6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/>
          </p:cNvSpPr>
          <p:nvPr>
            <p:ph type="pic" sz="quarter" idx="13"/>
          </p:nvPr>
        </p:nvSpPr>
        <p:spPr>
          <a:xfrm>
            <a:off x="1" y="1536702"/>
            <a:ext cx="2461636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4"/>
          </p:nvPr>
        </p:nvSpPr>
        <p:spPr>
          <a:xfrm>
            <a:off x="6111126" y="1536702"/>
            <a:ext cx="2465561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5"/>
          </p:nvPr>
        </p:nvSpPr>
        <p:spPr>
          <a:xfrm>
            <a:off x="9730630" y="4197132"/>
            <a:ext cx="2465561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pic" sz="quarter" idx="16"/>
          </p:nvPr>
        </p:nvSpPr>
        <p:spPr>
          <a:xfrm>
            <a:off x="3623343" y="4197132"/>
            <a:ext cx="2465561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2" name="Shape 612"/>
          <p:cNvSpPr>
            <a:spLocks noGrp="1"/>
          </p:cNvSpPr>
          <p:nvPr>
            <p:ph type="title"/>
          </p:nvPr>
        </p:nvSpPr>
        <p:spPr>
          <a:xfrm>
            <a:off x="2461635" y="401756"/>
            <a:ext cx="10954171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hape 621"/>
          <p:cNvSpPr>
            <a:spLocks noGrp="1"/>
          </p:cNvSpPr>
          <p:nvPr>
            <p:ph type="pic" sz="quarter" idx="13"/>
          </p:nvPr>
        </p:nvSpPr>
        <p:spPr>
          <a:xfrm>
            <a:off x="1" y="1536702"/>
            <a:ext cx="2461636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2" name="Shape 622"/>
          <p:cNvSpPr>
            <a:spLocks noGrp="1"/>
          </p:cNvSpPr>
          <p:nvPr>
            <p:ph type="pic" sz="quarter" idx="14"/>
          </p:nvPr>
        </p:nvSpPr>
        <p:spPr>
          <a:xfrm>
            <a:off x="6111126" y="1536702"/>
            <a:ext cx="2465561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pic" sz="quarter" idx="15"/>
          </p:nvPr>
        </p:nvSpPr>
        <p:spPr>
          <a:xfrm>
            <a:off x="9730630" y="4197132"/>
            <a:ext cx="2465561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4" name="Shape 624"/>
          <p:cNvSpPr>
            <a:spLocks noGrp="1"/>
          </p:cNvSpPr>
          <p:nvPr>
            <p:ph type="pic" sz="quarter" idx="16"/>
          </p:nvPr>
        </p:nvSpPr>
        <p:spPr>
          <a:xfrm>
            <a:off x="3623343" y="4197132"/>
            <a:ext cx="2465561" cy="26608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5" name="Shape 625"/>
          <p:cNvSpPr>
            <a:spLocks noGrp="1"/>
          </p:cNvSpPr>
          <p:nvPr>
            <p:ph type="title"/>
          </p:nvPr>
        </p:nvSpPr>
        <p:spPr>
          <a:xfrm>
            <a:off x="2461635" y="401756"/>
            <a:ext cx="10954171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626" name="Shape 6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/>
          </p:cNvSpPr>
          <p:nvPr>
            <p:ph type="pic" sz="quarter" idx="13"/>
          </p:nvPr>
        </p:nvSpPr>
        <p:spPr>
          <a:xfrm>
            <a:off x="4932110" y="2211919"/>
            <a:ext cx="2593660" cy="2423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4" name="Shape 634"/>
          <p:cNvSpPr>
            <a:spLocks noGrp="1"/>
          </p:cNvSpPr>
          <p:nvPr>
            <p:ph type="pic" sz="quarter" idx="14"/>
          </p:nvPr>
        </p:nvSpPr>
        <p:spPr>
          <a:xfrm>
            <a:off x="8736072" y="2211919"/>
            <a:ext cx="2593660" cy="2423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5" name="Shape 635"/>
          <p:cNvSpPr>
            <a:spLocks noGrp="1"/>
          </p:cNvSpPr>
          <p:nvPr>
            <p:ph type="pic" sz="quarter" idx="15"/>
          </p:nvPr>
        </p:nvSpPr>
        <p:spPr>
          <a:xfrm>
            <a:off x="1030505" y="2211919"/>
            <a:ext cx="2593659" cy="2423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6" name="Shape 636"/>
          <p:cNvSpPr>
            <a:spLocks noGrp="1"/>
          </p:cNvSpPr>
          <p:nvPr>
            <p:ph type="title"/>
          </p:nvPr>
        </p:nvSpPr>
        <p:spPr>
          <a:xfrm>
            <a:off x="423304" y="444484"/>
            <a:ext cx="10954170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637" name="Shape 6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/>
          </p:cNvSpPr>
          <p:nvPr>
            <p:ph type="pic" idx="13"/>
          </p:nvPr>
        </p:nvSpPr>
        <p:spPr>
          <a:xfrm>
            <a:off x="2798894" y="0"/>
            <a:ext cx="691166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45" name="Shape 6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53" name="Shape 6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algn="ctr">
              <a:defRPr sz="4800"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005378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61" name="Shape 661"/>
          <p:cNvSpPr>
            <a:spLocks noGrp="1"/>
          </p:cNvSpPr>
          <p:nvPr>
            <p:ph type="pic" idx="14"/>
          </p:nvPr>
        </p:nvSpPr>
        <p:spPr>
          <a:xfrm>
            <a:off x="584365" y="1285821"/>
            <a:ext cx="8131013" cy="45410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62" name="Shape 662"/>
          <p:cNvSpPr>
            <a:spLocks noGrp="1"/>
          </p:cNvSpPr>
          <p:nvPr>
            <p:ph type="pic" sz="quarter" idx="15"/>
          </p:nvPr>
        </p:nvSpPr>
        <p:spPr>
          <a:xfrm>
            <a:off x="8870784" y="1285821"/>
            <a:ext cx="2736852" cy="45410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687"/>
          <p:cNvGrpSpPr/>
          <p:nvPr/>
        </p:nvGrpSpPr>
        <p:grpSpPr>
          <a:xfrm>
            <a:off x="-43065" y="3"/>
            <a:ext cx="6841715" cy="8089525"/>
            <a:chOff x="0" y="0"/>
            <a:chExt cx="6841714" cy="8089523"/>
          </a:xfrm>
        </p:grpSpPr>
        <p:grpSp>
          <p:nvGrpSpPr>
            <p:cNvPr id="673" name="Group 673"/>
            <p:cNvGrpSpPr/>
            <p:nvPr/>
          </p:nvGrpSpPr>
          <p:grpSpPr>
            <a:xfrm>
              <a:off x="0" y="619043"/>
              <a:ext cx="2746132" cy="7292625"/>
              <a:chOff x="0" y="0"/>
              <a:chExt cx="2746131" cy="7292624"/>
            </a:xfrm>
          </p:grpSpPr>
          <p:sp>
            <p:nvSpPr>
              <p:cNvPr id="670" name="Shape 670"/>
              <p:cNvSpPr/>
              <p:nvPr/>
            </p:nvSpPr>
            <p:spPr>
              <a:xfrm rot="3572036">
                <a:off x="-272099" y="5062303"/>
                <a:ext cx="3436933" cy="994175"/>
              </a:xfrm>
              <a:prstGeom prst="ellipse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 rot="6927334">
                <a:off x="-531022" y="3149224"/>
                <a:ext cx="3436933" cy="994175"/>
              </a:xfrm>
              <a:prstGeom prst="ellipse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 rot="3986417">
                <a:off x="-473170" y="1276822"/>
                <a:ext cx="3436933" cy="994175"/>
              </a:xfrm>
              <a:prstGeom prst="ellipse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>
              <a:off x="637541" y="-1"/>
              <a:ext cx="5207028" cy="6858001"/>
              <a:chOff x="0" y="0"/>
              <a:chExt cx="5207027" cy="6857999"/>
            </a:xfrm>
          </p:grpSpPr>
          <p:sp>
            <p:nvSpPr>
              <p:cNvPr id="674" name="Shape 674"/>
              <p:cNvSpPr/>
              <p:nvPr/>
            </p:nvSpPr>
            <p:spPr>
              <a:xfrm flipH="1">
                <a:off x="-1" y="1593799"/>
                <a:ext cx="5207029" cy="3671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3510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09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5" name="Shape 675"/>
              <p:cNvSpPr/>
              <p:nvPr/>
            </p:nvSpPr>
            <p:spPr>
              <a:xfrm flipH="1">
                <a:off x="-1" y="1593799"/>
                <a:ext cx="5207029" cy="3671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021" y="0"/>
                    </a:lnTo>
                    <a:lnTo>
                      <a:pt x="0" y="21600"/>
                    </a:lnTo>
                    <a:lnTo>
                      <a:pt x="1457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-1" y="0"/>
                <a:ext cx="5207029" cy="1593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300" y="0"/>
                    </a:lnTo>
                    <a:lnTo>
                      <a:pt x="173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reflection stA="50000" endPos="40000" dir="5400000" sy="-100000" algn="bl" rotWithShape="0"/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7" name="Shape 677"/>
              <p:cNvSpPr/>
              <p:nvPr/>
            </p:nvSpPr>
            <p:spPr>
              <a:xfrm rot="10800000" flipH="1">
                <a:off x="-1" y="5264200"/>
                <a:ext cx="5207029" cy="1593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300" y="0"/>
                    </a:lnTo>
                    <a:lnTo>
                      <a:pt x="173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reflection stA="50000" endPos="40000" dir="5400000" sy="-100000" algn="bl" rotWithShape="0"/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79" name="Shape 679"/>
            <p:cNvSpPr/>
            <p:nvPr/>
          </p:nvSpPr>
          <p:spPr>
            <a:xfrm rot="18027964" flipH="1">
              <a:off x="3676881" y="5859203"/>
              <a:ext cx="3436933" cy="994175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 rot="14672666" flipH="1">
              <a:off x="3935803" y="3946123"/>
              <a:ext cx="3436933" cy="994175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 rot="17613583" flipH="1">
              <a:off x="3877952" y="2073722"/>
              <a:ext cx="3436933" cy="994175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86" name="Group 686"/>
            <p:cNvGrpSpPr/>
            <p:nvPr/>
          </p:nvGrpSpPr>
          <p:grpSpPr>
            <a:xfrm>
              <a:off x="1001453" y="-1"/>
              <a:ext cx="5207028" cy="6858001"/>
              <a:chOff x="0" y="0"/>
              <a:chExt cx="5207027" cy="6857999"/>
            </a:xfrm>
          </p:grpSpPr>
          <p:sp>
            <p:nvSpPr>
              <p:cNvPr id="682" name="Shape 682"/>
              <p:cNvSpPr/>
              <p:nvPr/>
            </p:nvSpPr>
            <p:spPr>
              <a:xfrm flipH="1">
                <a:off x="-1" y="1593799"/>
                <a:ext cx="5207029" cy="3671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3510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09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3" name="Shape 683"/>
              <p:cNvSpPr/>
              <p:nvPr/>
            </p:nvSpPr>
            <p:spPr>
              <a:xfrm flipH="1">
                <a:off x="-1" y="1593799"/>
                <a:ext cx="5207029" cy="3671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021" y="0"/>
                    </a:lnTo>
                    <a:lnTo>
                      <a:pt x="0" y="21600"/>
                    </a:lnTo>
                    <a:lnTo>
                      <a:pt x="1457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-1" y="0"/>
                <a:ext cx="5207029" cy="1593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300" y="0"/>
                    </a:lnTo>
                    <a:lnTo>
                      <a:pt x="173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reflection stA="50000" endPos="40000" dir="5400000" sy="-100000" algn="bl" rotWithShape="0"/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5" name="Shape 685"/>
              <p:cNvSpPr/>
              <p:nvPr/>
            </p:nvSpPr>
            <p:spPr>
              <a:xfrm rot="10800000" flipH="1">
                <a:off x="-1" y="5264200"/>
                <a:ext cx="5207029" cy="1593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300" y="0"/>
                    </a:lnTo>
                    <a:lnTo>
                      <a:pt x="173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reflection stA="50000" endPos="40000" dir="5400000" sy="-100000" algn="bl" rotWithShape="0"/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688" name="Shape 688"/>
          <p:cNvSpPr>
            <a:spLocks noGrp="1"/>
          </p:cNvSpPr>
          <p:nvPr>
            <p:ph type="pic" sz="half" idx="13"/>
          </p:nvPr>
        </p:nvSpPr>
        <p:spPr>
          <a:xfrm>
            <a:off x="739561" y="1605280"/>
            <a:ext cx="5280240" cy="3658922"/>
          </a:xfrm>
          <a:prstGeom prst="rect">
            <a:avLst/>
          </a:prstGeom>
          <a:effectLst>
            <a:reflection stA="52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89" name="Shape 689"/>
          <p:cNvSpPr>
            <a:spLocks noGrp="1"/>
          </p:cNvSpPr>
          <p:nvPr>
            <p:ph type="pic" sz="quarter" idx="14"/>
          </p:nvPr>
        </p:nvSpPr>
        <p:spPr>
          <a:xfrm>
            <a:off x="739562" y="-1"/>
            <a:ext cx="5280239" cy="160438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0" name="Shape 690"/>
          <p:cNvSpPr>
            <a:spLocks noGrp="1"/>
          </p:cNvSpPr>
          <p:nvPr>
            <p:ph type="pic" sz="quarter" idx="15"/>
          </p:nvPr>
        </p:nvSpPr>
        <p:spPr>
          <a:xfrm>
            <a:off x="739562" y="5271485"/>
            <a:ext cx="5280239" cy="1607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1" name="Shape 6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roup 704"/>
          <p:cNvGrpSpPr/>
          <p:nvPr/>
        </p:nvGrpSpPr>
        <p:grpSpPr>
          <a:xfrm>
            <a:off x="4639771" y="1382045"/>
            <a:ext cx="7123937" cy="3489584"/>
            <a:chOff x="0" y="0"/>
            <a:chExt cx="7123935" cy="3489582"/>
          </a:xfrm>
        </p:grpSpPr>
        <p:grpSp>
          <p:nvGrpSpPr>
            <p:cNvPr id="702" name="Group 702"/>
            <p:cNvGrpSpPr/>
            <p:nvPr/>
          </p:nvGrpSpPr>
          <p:grpSpPr>
            <a:xfrm>
              <a:off x="-1" y="-1"/>
              <a:ext cx="7123937" cy="3489584"/>
              <a:chOff x="0" y="0"/>
              <a:chExt cx="7123935" cy="3489582"/>
            </a:xfrm>
          </p:grpSpPr>
          <p:sp>
            <p:nvSpPr>
              <p:cNvPr id="698" name="Shape 698"/>
              <p:cNvSpPr/>
              <p:nvPr/>
            </p:nvSpPr>
            <p:spPr>
              <a:xfrm rot="21242219">
                <a:off x="122659" y="763230"/>
                <a:ext cx="3574378" cy="2547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396" y="822"/>
                    </a:lnTo>
                    <a:lnTo>
                      <a:pt x="21600" y="21600"/>
                    </a:lnTo>
                    <a:lnTo>
                      <a:pt x="1249" y="2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9" name="Shape 699"/>
              <p:cNvSpPr/>
              <p:nvPr/>
            </p:nvSpPr>
            <p:spPr>
              <a:xfrm rot="21001137">
                <a:off x="3355830" y="329987"/>
                <a:ext cx="3574379" cy="2547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396" y="822"/>
                    </a:lnTo>
                    <a:lnTo>
                      <a:pt x="21600" y="21600"/>
                    </a:lnTo>
                    <a:lnTo>
                      <a:pt x="1249" y="2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0" name="Shape 700"/>
              <p:cNvSpPr/>
              <p:nvPr/>
            </p:nvSpPr>
            <p:spPr>
              <a:xfrm rot="21001137">
                <a:off x="3152331" y="285610"/>
                <a:ext cx="3518169" cy="2547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396" y="822"/>
                    </a:lnTo>
                    <a:lnTo>
                      <a:pt x="21600" y="21600"/>
                    </a:lnTo>
                    <a:lnTo>
                      <a:pt x="1249" y="2146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269579" y="636052"/>
                <a:ext cx="3335847" cy="2786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20"/>
                    </a:moveTo>
                    <a:lnTo>
                      <a:pt x="18558" y="0"/>
                    </a:lnTo>
                    <a:lnTo>
                      <a:pt x="21600" y="18832"/>
                    </a:lnTo>
                    <a:lnTo>
                      <a:pt x="1825" y="21600"/>
                    </a:lnTo>
                    <a:lnTo>
                      <a:pt x="0" y="1020"/>
                    </a:lnTo>
                    <a:close/>
                  </a:path>
                </a:pathLst>
              </a:cu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03" name="Shape 703"/>
            <p:cNvSpPr/>
            <p:nvPr/>
          </p:nvSpPr>
          <p:spPr>
            <a:xfrm>
              <a:off x="3008431" y="537678"/>
              <a:ext cx="531413" cy="2470621"/>
            </a:xfrm>
            <a:prstGeom prst="line">
              <a:avLst/>
            </a:prstGeom>
            <a:noFill/>
            <a:ln w="12700" cap="flat">
              <a:solidFill>
                <a:srgbClr val="0D1015">
                  <a:alpha val="40000"/>
                </a:srgbClr>
              </a:solidFill>
              <a:prstDash val="solid"/>
              <a:miter lim="800000"/>
            </a:ln>
            <a:effectLst>
              <a:outerShdw blurRad="203200" rotWithShape="0">
                <a:srgbClr val="000000">
                  <a:alpha val="86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xfrm>
            <a:off x="514934" y="2345949"/>
            <a:ext cx="3523667" cy="19399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06" name="Shape 706"/>
          <p:cNvSpPr>
            <a:spLocks noGrp="1"/>
          </p:cNvSpPr>
          <p:nvPr>
            <p:ph type="pic" sz="quarter" idx="13"/>
          </p:nvPr>
        </p:nvSpPr>
        <p:spPr>
          <a:xfrm>
            <a:off x="4990751" y="1920997"/>
            <a:ext cx="3318169" cy="27898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pic" sz="quarter" idx="14"/>
          </p:nvPr>
        </p:nvSpPr>
        <p:spPr>
          <a:xfrm>
            <a:off x="7684033" y="1416787"/>
            <a:ext cx="3660244" cy="29361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8" name="Shape 7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2" name="Group 722"/>
          <p:cNvGrpSpPr/>
          <p:nvPr/>
        </p:nvGrpSpPr>
        <p:grpSpPr>
          <a:xfrm>
            <a:off x="4639771" y="1382045"/>
            <a:ext cx="7123937" cy="3489584"/>
            <a:chOff x="0" y="0"/>
            <a:chExt cx="7123935" cy="3489582"/>
          </a:xfrm>
        </p:grpSpPr>
        <p:grpSp>
          <p:nvGrpSpPr>
            <p:cNvPr id="720" name="Group 720"/>
            <p:cNvGrpSpPr/>
            <p:nvPr/>
          </p:nvGrpSpPr>
          <p:grpSpPr>
            <a:xfrm>
              <a:off x="-1" y="-1"/>
              <a:ext cx="7123937" cy="3489584"/>
              <a:chOff x="0" y="0"/>
              <a:chExt cx="7123935" cy="3489582"/>
            </a:xfrm>
          </p:grpSpPr>
          <p:sp>
            <p:nvSpPr>
              <p:cNvPr id="716" name="Shape 716"/>
              <p:cNvSpPr/>
              <p:nvPr/>
            </p:nvSpPr>
            <p:spPr>
              <a:xfrm rot="21242219">
                <a:off x="122659" y="763230"/>
                <a:ext cx="3574378" cy="2547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396" y="822"/>
                    </a:lnTo>
                    <a:lnTo>
                      <a:pt x="21600" y="21600"/>
                    </a:lnTo>
                    <a:lnTo>
                      <a:pt x="1249" y="2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 rot="21001137">
                <a:off x="3355830" y="329987"/>
                <a:ext cx="3574379" cy="2547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396" y="822"/>
                    </a:lnTo>
                    <a:lnTo>
                      <a:pt x="21600" y="21600"/>
                    </a:lnTo>
                    <a:lnTo>
                      <a:pt x="1249" y="2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18" name="Shape 718"/>
              <p:cNvSpPr/>
              <p:nvPr/>
            </p:nvSpPr>
            <p:spPr>
              <a:xfrm rot="21001137">
                <a:off x="3152331" y="285610"/>
                <a:ext cx="3518169" cy="2547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396" y="822"/>
                    </a:lnTo>
                    <a:lnTo>
                      <a:pt x="21600" y="21600"/>
                    </a:lnTo>
                    <a:lnTo>
                      <a:pt x="1249" y="2146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269579" y="636052"/>
                <a:ext cx="3335847" cy="2786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20"/>
                    </a:moveTo>
                    <a:lnTo>
                      <a:pt x="18558" y="0"/>
                    </a:lnTo>
                    <a:lnTo>
                      <a:pt x="21600" y="18832"/>
                    </a:lnTo>
                    <a:lnTo>
                      <a:pt x="1825" y="21600"/>
                    </a:lnTo>
                    <a:lnTo>
                      <a:pt x="0" y="1020"/>
                    </a:lnTo>
                    <a:close/>
                  </a:path>
                </a:pathLst>
              </a:cu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21" name="Shape 721"/>
            <p:cNvSpPr/>
            <p:nvPr/>
          </p:nvSpPr>
          <p:spPr>
            <a:xfrm>
              <a:off x="3008431" y="537678"/>
              <a:ext cx="531413" cy="2470621"/>
            </a:xfrm>
            <a:prstGeom prst="line">
              <a:avLst/>
            </a:prstGeom>
            <a:noFill/>
            <a:ln w="12700" cap="flat">
              <a:solidFill>
                <a:srgbClr val="0D1015">
                  <a:alpha val="40000"/>
                </a:srgbClr>
              </a:solidFill>
              <a:prstDash val="solid"/>
              <a:miter lim="800000"/>
            </a:ln>
            <a:effectLst>
              <a:outerShdw blurRad="203200" rotWithShape="0">
                <a:srgbClr val="000000">
                  <a:alpha val="86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23" name="Shape 723"/>
          <p:cNvSpPr>
            <a:spLocks noGrp="1"/>
          </p:cNvSpPr>
          <p:nvPr>
            <p:ph type="title"/>
          </p:nvPr>
        </p:nvSpPr>
        <p:spPr>
          <a:xfrm>
            <a:off x="514934" y="2345949"/>
            <a:ext cx="3523667" cy="19399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24" name="Shape 724"/>
          <p:cNvSpPr>
            <a:spLocks noGrp="1"/>
          </p:cNvSpPr>
          <p:nvPr>
            <p:ph type="pic" sz="quarter" idx="13"/>
          </p:nvPr>
        </p:nvSpPr>
        <p:spPr>
          <a:xfrm>
            <a:off x="4990751" y="1920997"/>
            <a:ext cx="3318169" cy="27898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5" name="Shape 725"/>
          <p:cNvSpPr>
            <a:spLocks noGrp="1"/>
          </p:cNvSpPr>
          <p:nvPr>
            <p:ph type="pic" sz="quarter" idx="14"/>
          </p:nvPr>
        </p:nvSpPr>
        <p:spPr>
          <a:xfrm>
            <a:off x="7684033" y="1416787"/>
            <a:ext cx="3660244" cy="29361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pic" sz="quarter" idx="13"/>
          </p:nvPr>
        </p:nvSpPr>
        <p:spPr>
          <a:xfrm>
            <a:off x="8254676" y="762415"/>
            <a:ext cx="2965165" cy="491752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4" name="Shape 734"/>
          <p:cNvSpPr>
            <a:spLocks noGrp="1"/>
          </p:cNvSpPr>
          <p:nvPr>
            <p:ph type="pic" sz="quarter" idx="14"/>
          </p:nvPr>
        </p:nvSpPr>
        <p:spPr>
          <a:xfrm>
            <a:off x="5305018" y="762236"/>
            <a:ext cx="2949660" cy="49064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5" name="Shape 735"/>
          <p:cNvSpPr>
            <a:spLocks noGrp="1"/>
          </p:cNvSpPr>
          <p:nvPr>
            <p:ph type="title"/>
          </p:nvPr>
        </p:nvSpPr>
        <p:spPr>
          <a:xfrm>
            <a:off x="737340" y="2356411"/>
            <a:ext cx="3523667" cy="193990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36" name="Shape 7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>
            <a:spLocks noGrp="1"/>
          </p:cNvSpPr>
          <p:nvPr>
            <p:ph type="pic" sz="half" idx="13"/>
          </p:nvPr>
        </p:nvSpPr>
        <p:spPr>
          <a:xfrm>
            <a:off x="6692900" y="1448564"/>
            <a:ext cx="5188916" cy="44888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44" name="Shape 744"/>
          <p:cNvSpPr>
            <a:spLocks noGrp="1"/>
          </p:cNvSpPr>
          <p:nvPr>
            <p:ph type="title"/>
          </p:nvPr>
        </p:nvSpPr>
        <p:spPr>
          <a:xfrm>
            <a:off x="591206" y="2153211"/>
            <a:ext cx="5292359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45" name="Shape 7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/>
          </p:cNvSpPr>
          <p:nvPr>
            <p:ph type="pic" idx="13"/>
          </p:nvPr>
        </p:nvSpPr>
        <p:spPr>
          <a:xfrm>
            <a:off x="5640547" y="0"/>
            <a:ext cx="6551454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53" name="Shape 753"/>
          <p:cNvSpPr>
            <a:spLocks noGrp="1"/>
          </p:cNvSpPr>
          <p:nvPr>
            <p:ph type="title"/>
          </p:nvPr>
        </p:nvSpPr>
        <p:spPr>
          <a:xfrm>
            <a:off x="618914" y="2795588"/>
            <a:ext cx="4821304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54" name="Shape 7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/>
          </p:cNvSpPr>
          <p:nvPr>
            <p:ph type="pic" idx="13"/>
          </p:nvPr>
        </p:nvSpPr>
        <p:spPr>
          <a:xfrm>
            <a:off x="648861" y="1522068"/>
            <a:ext cx="11060538" cy="34569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2" name="Shape 762"/>
          <p:cNvSpPr>
            <a:spLocks noGrp="1"/>
          </p:cNvSpPr>
          <p:nvPr>
            <p:ph type="title"/>
          </p:nvPr>
        </p:nvSpPr>
        <p:spPr>
          <a:xfrm>
            <a:off x="2087418" y="536849"/>
            <a:ext cx="7812238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63" name="Shape 7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>
            <a:spLocks noGrp="1"/>
          </p:cNvSpPr>
          <p:nvPr>
            <p:ph type="pic" idx="13"/>
          </p:nvPr>
        </p:nvSpPr>
        <p:spPr>
          <a:xfrm>
            <a:off x="0" y="2"/>
            <a:ext cx="12192000" cy="63711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1" name="Shape 7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>
            <a:spLocks noGrp="1"/>
          </p:cNvSpPr>
          <p:nvPr>
            <p:ph type="pic" idx="13"/>
          </p:nvPr>
        </p:nvSpPr>
        <p:spPr>
          <a:xfrm>
            <a:off x="0" y="2"/>
            <a:ext cx="12192000" cy="63711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9" name="Shape 779"/>
          <p:cNvSpPr>
            <a:spLocks noGrp="1"/>
          </p:cNvSpPr>
          <p:nvPr>
            <p:ph type="pic" sz="half" idx="14"/>
          </p:nvPr>
        </p:nvSpPr>
        <p:spPr>
          <a:xfrm>
            <a:off x="1" y="1968123"/>
            <a:ext cx="7692008" cy="32134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0" name="Shape 7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algn="ctr">
              <a:defRPr sz="4800"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005378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>
            <a:spLocks noGrp="1"/>
          </p:cNvSpPr>
          <p:nvPr>
            <p:ph type="pic" sz="quarter" idx="13"/>
          </p:nvPr>
        </p:nvSpPr>
        <p:spPr>
          <a:xfrm>
            <a:off x="3760406" y="1523790"/>
            <a:ext cx="4888294" cy="30101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8" name="Shape 788"/>
          <p:cNvSpPr>
            <a:spLocks noGrp="1"/>
          </p:cNvSpPr>
          <p:nvPr>
            <p:ph type="sldNum" sz="quarter" idx="2"/>
          </p:nvPr>
        </p:nvSpPr>
        <p:spPr>
          <a:xfrm>
            <a:off x="11475893" y="6363700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/>
          </p:cNvSpPr>
          <p:nvPr>
            <p:ph type="title"/>
          </p:nvPr>
        </p:nvSpPr>
        <p:spPr>
          <a:xfrm>
            <a:off x="2932820" y="341313"/>
            <a:ext cx="9144001" cy="7064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200"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96" name="Shape 796"/>
          <p:cNvSpPr>
            <a:spLocks noGrp="1"/>
          </p:cNvSpPr>
          <p:nvPr>
            <p:ph type="pic" sz="quarter" idx="13"/>
          </p:nvPr>
        </p:nvSpPr>
        <p:spPr>
          <a:xfrm>
            <a:off x="3153381" y="1284051"/>
            <a:ext cx="2190751" cy="2335926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7" name="Shape 797"/>
          <p:cNvSpPr>
            <a:spLocks noGrp="1"/>
          </p:cNvSpPr>
          <p:nvPr>
            <p:ph type="pic" sz="quarter" idx="14"/>
          </p:nvPr>
        </p:nvSpPr>
        <p:spPr>
          <a:xfrm>
            <a:off x="5672035" y="1284051"/>
            <a:ext cx="2190751" cy="2335926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8" name="Shape 798"/>
          <p:cNvSpPr>
            <a:spLocks noGrp="1"/>
          </p:cNvSpPr>
          <p:nvPr>
            <p:ph type="pic" sz="half" idx="15"/>
          </p:nvPr>
        </p:nvSpPr>
        <p:spPr>
          <a:xfrm>
            <a:off x="8190689" y="1284051"/>
            <a:ext cx="3527494" cy="4908151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9" name="Shape 799"/>
          <p:cNvSpPr>
            <a:spLocks noGrp="1"/>
          </p:cNvSpPr>
          <p:nvPr>
            <p:ph type="pic" sz="quarter" idx="16"/>
          </p:nvPr>
        </p:nvSpPr>
        <p:spPr>
          <a:xfrm>
            <a:off x="672841" y="1284051"/>
            <a:ext cx="2190751" cy="2335926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0" name="Shape 800"/>
          <p:cNvSpPr>
            <a:spLocks noGrp="1"/>
          </p:cNvSpPr>
          <p:nvPr>
            <p:ph type="pic" sz="quarter" idx="17"/>
          </p:nvPr>
        </p:nvSpPr>
        <p:spPr>
          <a:xfrm>
            <a:off x="3152176" y="3856278"/>
            <a:ext cx="2190751" cy="2335925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1" name="Shape 801"/>
          <p:cNvSpPr>
            <a:spLocks noGrp="1"/>
          </p:cNvSpPr>
          <p:nvPr>
            <p:ph type="pic" sz="quarter" idx="18"/>
          </p:nvPr>
        </p:nvSpPr>
        <p:spPr>
          <a:xfrm>
            <a:off x="5670830" y="3856278"/>
            <a:ext cx="2190751" cy="2335925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2" name="Shape 802"/>
          <p:cNvSpPr>
            <a:spLocks noGrp="1"/>
          </p:cNvSpPr>
          <p:nvPr>
            <p:ph type="pic" sz="quarter" idx="19"/>
          </p:nvPr>
        </p:nvSpPr>
        <p:spPr>
          <a:xfrm>
            <a:off x="671635" y="3856278"/>
            <a:ext cx="2190751" cy="2335925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3" name="Shape 803"/>
          <p:cNvSpPr>
            <a:spLocks noGrp="1"/>
          </p:cNvSpPr>
          <p:nvPr>
            <p:ph type="sldNum" sz="quarter" idx="2"/>
          </p:nvPr>
        </p:nvSpPr>
        <p:spPr>
          <a:xfrm>
            <a:off x="80963" y="6572740"/>
            <a:ext cx="338139" cy="145071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wrap="square" lIns="0" tIns="0" rIns="0" bIns="0"/>
          <a:lstStyle>
            <a:lvl1pPr algn="ctr">
              <a:defRPr sz="1000">
                <a:solidFill>
                  <a:srgbClr val="A6A6A6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932820" y="341313"/>
            <a:ext cx="9144001" cy="7064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200"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3153381" y="1284051"/>
            <a:ext cx="2190751" cy="2335926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5672035" y="1284051"/>
            <a:ext cx="2190751" cy="2335926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4" name="Shape 814"/>
          <p:cNvSpPr>
            <a:spLocks noGrp="1"/>
          </p:cNvSpPr>
          <p:nvPr>
            <p:ph type="pic" sz="half" idx="15"/>
          </p:nvPr>
        </p:nvSpPr>
        <p:spPr>
          <a:xfrm>
            <a:off x="8190689" y="1284051"/>
            <a:ext cx="3527494" cy="4908151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5" name="Shape 815"/>
          <p:cNvSpPr>
            <a:spLocks noGrp="1"/>
          </p:cNvSpPr>
          <p:nvPr>
            <p:ph type="pic" sz="quarter" idx="16"/>
          </p:nvPr>
        </p:nvSpPr>
        <p:spPr>
          <a:xfrm>
            <a:off x="672841" y="1284051"/>
            <a:ext cx="2190751" cy="2335926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6" name="Shape 816"/>
          <p:cNvSpPr>
            <a:spLocks noGrp="1"/>
          </p:cNvSpPr>
          <p:nvPr>
            <p:ph type="pic" sz="quarter" idx="17"/>
          </p:nvPr>
        </p:nvSpPr>
        <p:spPr>
          <a:xfrm>
            <a:off x="3152176" y="3856278"/>
            <a:ext cx="2190751" cy="2335925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7" name="Shape 817"/>
          <p:cNvSpPr>
            <a:spLocks noGrp="1"/>
          </p:cNvSpPr>
          <p:nvPr>
            <p:ph type="pic" sz="quarter" idx="18"/>
          </p:nvPr>
        </p:nvSpPr>
        <p:spPr>
          <a:xfrm>
            <a:off x="5670830" y="3856278"/>
            <a:ext cx="2190751" cy="2335925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8" name="Shape 818"/>
          <p:cNvSpPr>
            <a:spLocks noGrp="1"/>
          </p:cNvSpPr>
          <p:nvPr>
            <p:ph type="pic" sz="quarter" idx="19"/>
          </p:nvPr>
        </p:nvSpPr>
        <p:spPr>
          <a:xfrm>
            <a:off x="671635" y="3856278"/>
            <a:ext cx="2190751" cy="2335925"/>
          </a:xfrm>
          <a:prstGeom prst="rect">
            <a:avLst/>
          </a:prstGeom>
          <a:ln w="9525">
            <a:solidFill>
              <a:srgbClr val="80808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80963" y="6572740"/>
            <a:ext cx="338139" cy="145071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wrap="square" lIns="0" tIns="0" rIns="0" bIns="0"/>
          <a:lstStyle>
            <a:lvl1pPr algn="ctr">
              <a:defRPr sz="1000">
                <a:solidFill>
                  <a:srgbClr val="A6A6A6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/>
        </p:nvSpPr>
        <p:spPr>
          <a:xfrm>
            <a:off x="-2" y="0"/>
            <a:ext cx="12192003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7" name="Shape 827"/>
          <p:cNvSpPr>
            <a:spLocks noGrp="1"/>
          </p:cNvSpPr>
          <p:nvPr>
            <p:ph type="sldNum" sz="quarter" idx="2"/>
          </p:nvPr>
        </p:nvSpPr>
        <p:spPr>
          <a:xfrm>
            <a:off x="11475893" y="6363700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am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Shape 835"/>
          <p:cNvSpPr>
            <a:spLocks noGrp="1"/>
          </p:cNvSpPr>
          <p:nvPr>
            <p:ph type="title"/>
          </p:nvPr>
        </p:nvSpPr>
        <p:spPr>
          <a:xfrm>
            <a:off x="175991" y="2897684"/>
            <a:ext cx="6045347" cy="7064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sz="3200"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3"/>
          </p:nvPr>
        </p:nvSpPr>
        <p:spPr>
          <a:xfrm>
            <a:off x="7763987" y="1615815"/>
            <a:ext cx="3788748" cy="3788748"/>
          </a:xfrm>
          <a:prstGeom prst="rect">
            <a:avLst/>
          </a:prstGeom>
          <a:ln w="76200">
            <a:solidFill>
              <a:srgbClr val="F2F2F2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7" name="Shape 837"/>
          <p:cNvSpPr>
            <a:spLocks noGrp="1"/>
          </p:cNvSpPr>
          <p:nvPr>
            <p:ph type="sldNum" sz="quarter" idx="2"/>
          </p:nvPr>
        </p:nvSpPr>
        <p:spPr>
          <a:xfrm>
            <a:off x="80963" y="6572740"/>
            <a:ext cx="338139" cy="145071"/>
          </a:xfrm>
          <a:prstGeom prst="rect">
            <a:avLst/>
          </a:prstGeom>
          <a:ln w="9525">
            <a:solidFill>
              <a:srgbClr val="D9D9D9"/>
            </a:solidFill>
            <a:round/>
          </a:ln>
        </p:spPr>
        <p:txBody>
          <a:bodyPr wrap="square" lIns="0" tIns="0" rIns="0" bIns="0"/>
          <a:lstStyle>
            <a:lvl1pPr algn="ctr">
              <a:defRPr sz="1000">
                <a:solidFill>
                  <a:srgbClr val="A6A6A6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/>
          </p:cNvSpPr>
          <p:nvPr>
            <p:ph type="pic" sz="half" idx="13"/>
          </p:nvPr>
        </p:nvSpPr>
        <p:spPr>
          <a:xfrm>
            <a:off x="5976520" y="914399"/>
            <a:ext cx="5834481" cy="54864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5" name="Shape 8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Shape 853"/>
          <p:cNvSpPr>
            <a:spLocks noGrp="1"/>
          </p:cNvSpPr>
          <p:nvPr>
            <p:ph type="pic" sz="half" idx="13"/>
          </p:nvPr>
        </p:nvSpPr>
        <p:spPr>
          <a:xfrm>
            <a:off x="5164671" y="685798"/>
            <a:ext cx="5834481" cy="54864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54" name="Shape 8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ny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/>
          </p:cNvSpPr>
          <p:nvPr>
            <p:ph type="pic" sz="half" idx="13"/>
          </p:nvPr>
        </p:nvSpPr>
        <p:spPr>
          <a:xfrm>
            <a:off x="7165947" y="1387955"/>
            <a:ext cx="4429913" cy="46354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2" name="Shape 862"/>
          <p:cNvSpPr>
            <a:spLocks noGrp="1"/>
          </p:cNvSpPr>
          <p:nvPr>
            <p:ph type="title"/>
          </p:nvPr>
        </p:nvSpPr>
        <p:spPr>
          <a:xfrm>
            <a:off x="1524000" y="248899"/>
            <a:ext cx="9144000" cy="54266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algn="ctr">
              <a:defRPr sz="2800">
                <a:solidFill>
                  <a:srgbClr val="595959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63" name="Shape 863"/>
          <p:cNvSpPr>
            <a:spLocks noGrp="1"/>
          </p:cNvSpPr>
          <p:nvPr>
            <p:ph type="body" sz="quarter" idx="1"/>
          </p:nvPr>
        </p:nvSpPr>
        <p:spPr>
          <a:xfrm>
            <a:off x="1524000" y="698531"/>
            <a:ext cx="9144000" cy="31487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1200">
                <a:solidFill>
                  <a:srgbClr val="A6A6A6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grpSp>
        <p:nvGrpSpPr>
          <p:cNvPr id="867" name="Group 867">
            <a:hlinkClick r:id="" action="ppaction://hlinkshowjump?jump=nextslide"/>
          </p:cNvPr>
          <p:cNvGrpSpPr/>
          <p:nvPr/>
        </p:nvGrpSpPr>
        <p:grpSpPr>
          <a:xfrm>
            <a:off x="11808641" y="6476205"/>
            <a:ext cx="208722" cy="222250"/>
            <a:chOff x="0" y="0"/>
            <a:chExt cx="208721" cy="222249"/>
          </a:xfrm>
        </p:grpSpPr>
        <p:sp>
          <p:nvSpPr>
            <p:cNvPr id="864" name="Shape 864"/>
            <p:cNvSpPr/>
            <p:nvPr/>
          </p:nvSpPr>
          <p:spPr>
            <a:xfrm>
              <a:off x="-1" y="-1"/>
              <a:ext cx="208723" cy="2222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26089" y="32853"/>
              <a:ext cx="156543" cy="156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-1" y="-1"/>
              <a:ext cx="208723" cy="222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0800"/>
                  </a:moveTo>
                  <a:lnTo>
                    <a:pt x="2700" y="18407"/>
                  </a:lnTo>
                  <a:lnTo>
                    <a:pt x="2700" y="3193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871" name="Group 871">
            <a:hlinkClick r:id="" action="ppaction://hlinkshowjump?jump=previousslide"/>
          </p:cNvPr>
          <p:cNvGrpSpPr/>
          <p:nvPr/>
        </p:nvGrpSpPr>
        <p:grpSpPr>
          <a:xfrm>
            <a:off x="11387138" y="6476205"/>
            <a:ext cx="208722" cy="222250"/>
            <a:chOff x="0" y="0"/>
            <a:chExt cx="208721" cy="222249"/>
          </a:xfrm>
        </p:grpSpPr>
        <p:sp>
          <p:nvSpPr>
            <p:cNvPr id="868" name="Shape 868"/>
            <p:cNvSpPr/>
            <p:nvPr/>
          </p:nvSpPr>
          <p:spPr>
            <a:xfrm>
              <a:off x="-1" y="-1"/>
              <a:ext cx="208723" cy="2222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69" name="Shape 869"/>
            <p:cNvSpPr/>
            <p:nvPr/>
          </p:nvSpPr>
          <p:spPr>
            <a:xfrm>
              <a:off x="26089" y="32853"/>
              <a:ext cx="156543" cy="156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70" name="Shape 870"/>
            <p:cNvSpPr/>
            <p:nvPr/>
          </p:nvSpPr>
          <p:spPr>
            <a:xfrm>
              <a:off x="-1" y="-1"/>
              <a:ext cx="208723" cy="222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10800"/>
                  </a:moveTo>
                  <a:lnTo>
                    <a:pt x="18900" y="3193"/>
                  </a:lnTo>
                  <a:lnTo>
                    <a:pt x="18900" y="18407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878" name="Group 878"/>
          <p:cNvGrpSpPr/>
          <p:nvPr/>
        </p:nvGrpSpPr>
        <p:grpSpPr>
          <a:xfrm>
            <a:off x="5201923" y="959423"/>
            <a:ext cx="1769271" cy="89536"/>
            <a:chOff x="0" y="0"/>
            <a:chExt cx="1769269" cy="89535"/>
          </a:xfrm>
        </p:grpSpPr>
        <p:sp>
          <p:nvSpPr>
            <p:cNvPr id="872" name="Shape 872"/>
            <p:cNvSpPr/>
            <p:nvPr/>
          </p:nvSpPr>
          <p:spPr>
            <a:xfrm>
              <a:off x="1449229" y="0"/>
              <a:ext cx="320041" cy="89536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3" name="Shape 873"/>
            <p:cNvSpPr/>
            <p:nvPr/>
          </p:nvSpPr>
          <p:spPr>
            <a:xfrm>
              <a:off x="0" y="0"/>
              <a:ext cx="320041" cy="895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4" name="Shape 874"/>
            <p:cNvSpPr/>
            <p:nvPr/>
          </p:nvSpPr>
          <p:spPr>
            <a:xfrm>
              <a:off x="285750" y="0"/>
              <a:ext cx="298609" cy="89536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>
              <a:off x="584358" y="0"/>
              <a:ext cx="298610" cy="89536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>
              <a:off x="882967" y="0"/>
              <a:ext cx="298610" cy="89536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>
              <a:off x="1181576" y="0"/>
              <a:ext cx="298610" cy="89536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79" name="Shape 879"/>
          <p:cNvSpPr>
            <a:spLocks noGrp="1"/>
          </p:cNvSpPr>
          <p:nvPr>
            <p:ph type="sldNum" sz="quarter" idx="2"/>
          </p:nvPr>
        </p:nvSpPr>
        <p:spPr>
          <a:xfrm>
            <a:off x="11091081" y="509040"/>
            <a:ext cx="1100920" cy="226987"/>
          </a:xfrm>
          <a:prstGeom prst="rect">
            <a:avLst/>
          </a:prstGeom>
          <a:solidFill>
            <a:srgbClr val="595959"/>
          </a:solidFill>
        </p:spPr>
        <p:txBody>
          <a:bodyPr wrap="square"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Shape 887"/>
          <p:cNvSpPr>
            <a:spLocks noGrp="1"/>
          </p:cNvSpPr>
          <p:nvPr>
            <p:ph type="title"/>
          </p:nvPr>
        </p:nvSpPr>
        <p:spPr>
          <a:xfrm>
            <a:off x="1801666" y="0"/>
            <a:ext cx="9272733" cy="156989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>
              <a:defRPr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88" name="Shape 888"/>
          <p:cNvSpPr>
            <a:spLocks noGrp="1"/>
          </p:cNvSpPr>
          <p:nvPr>
            <p:ph type="body" idx="1"/>
          </p:nvPr>
        </p:nvSpPr>
        <p:spPr>
          <a:xfrm>
            <a:off x="838200" y="1874983"/>
            <a:ext cx="10515600" cy="34913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</a:lstStyle>
          <a:p>
            <a:r>
              <a:t>Haga clic para modificar los estilos de texto del patrón</a:t>
            </a:r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917700" y="363536"/>
            <a:ext cx="8509000" cy="132556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3600" b="1" spc="-150">
                <a:solidFill>
                  <a:srgbClr val="FFFFFF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98" name="Shape 89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899" name="Shape 8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1709871" y="410368"/>
            <a:ext cx="9374024" cy="132556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4000" b="1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5378"/>
                </a:solidFill>
              </a:defRPr>
            </a:lvl1pPr>
            <a:lvl2pPr>
              <a:defRPr>
                <a:solidFill>
                  <a:srgbClr val="005378"/>
                </a:solidFill>
              </a:defRPr>
            </a:lvl2pPr>
            <a:lvl3pPr>
              <a:defRPr>
                <a:solidFill>
                  <a:srgbClr val="005378"/>
                </a:solidFill>
              </a:defRPr>
            </a:lvl3pPr>
            <a:lvl4pPr>
              <a:defRPr>
                <a:solidFill>
                  <a:srgbClr val="005378"/>
                </a:solidFill>
              </a:defRPr>
            </a:lvl4pPr>
            <a:lvl5pPr>
              <a:defRPr>
                <a:solidFill>
                  <a:srgbClr val="005378"/>
                </a:solidFill>
              </a:defRPr>
            </a:lvl5pPr>
          </a:lstStyle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" y="-175491"/>
            <a:ext cx="1218895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Shape 907"/>
          <p:cNvSpPr>
            <a:spLocks noGrp="1"/>
          </p:cNvSpPr>
          <p:nvPr>
            <p:ph type="title"/>
          </p:nvPr>
        </p:nvSpPr>
        <p:spPr>
          <a:xfrm>
            <a:off x="1499753" y="2427647"/>
            <a:ext cx="9192492" cy="132556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3600"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08" name="Shape 9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n blanco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image7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2929"/>
            <a:ext cx="7620000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Shape 9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En blanco">
    <p:bg>
      <p:bgPr>
        <a:solidFill>
          <a:srgbClr val="E89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image8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90" y="2951017"/>
            <a:ext cx="5209310" cy="3906983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image9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17" y="2716933"/>
            <a:ext cx="4852556" cy="3639417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Shape 9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940" name="Shape 940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941" name="Shape 941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942" name="Shape 9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50" name="Shape 95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951" name="Shape 951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59" name="Shape 95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960" name="Shape 960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hape 96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68" name="Shape 96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969" name="Shape 969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77" name="Shape 97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978" name="Shape 978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86" name="Shape 98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987" name="Shape 98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88" name="Shape 988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0" y="4899526"/>
            <a:ext cx="12192000" cy="19584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465748" y="758823"/>
            <a:ext cx="7695202" cy="76517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 spc="-150">
                <a:solidFill>
                  <a:srgbClr val="005378"/>
                </a:solidFill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quarter" idx="14"/>
          </p:nvPr>
        </p:nvSpPr>
        <p:spPr>
          <a:xfrm>
            <a:off x="5540819" y="2149931"/>
            <a:ext cx="3117406" cy="212366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5"/>
          </p:nvPr>
        </p:nvSpPr>
        <p:spPr>
          <a:xfrm>
            <a:off x="8779494" y="2149931"/>
            <a:ext cx="3117406" cy="212366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996" name="Shape 996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011" name="Shape 101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18457" indent="-261257"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012" name="Shape 101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/>
          <a:lstStyle>
            <a:lvl1pPr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22" name="Shape 102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031" name="Shape 103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032" name="Shape 1032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040" name="Shape 104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041" name="Shape 1041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endParaRPr/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  <p:sldLayoutId id="2147483797" r:id="rId65"/>
    <p:sldLayoutId id="2147483798" r:id="rId66"/>
    <p:sldLayoutId id="2147483799" r:id="rId67"/>
    <p:sldLayoutId id="2147483800" r:id="rId68"/>
    <p:sldLayoutId id="2147483801" r:id="rId69"/>
    <p:sldLayoutId id="2147483802" r:id="rId70"/>
    <p:sldLayoutId id="2147483803" r:id="rId71"/>
    <p:sldLayoutId id="2147483804" r:id="rId72"/>
    <p:sldLayoutId id="2147483805" r:id="rId73"/>
    <p:sldLayoutId id="2147483806" r:id="rId74"/>
    <p:sldLayoutId id="2147483807" r:id="rId75"/>
    <p:sldLayoutId id="2147483808" r:id="rId76"/>
    <p:sldLayoutId id="2147483809" r:id="rId77"/>
    <p:sldLayoutId id="2147483810" r:id="rId78"/>
    <p:sldLayoutId id="2147483811" r:id="rId79"/>
    <p:sldLayoutId id="2147483812" r:id="rId80"/>
    <p:sldLayoutId id="2147483813" r:id="rId81"/>
    <p:sldLayoutId id="2147483814" r:id="rId82"/>
    <p:sldLayoutId id="2147483815" r:id="rId83"/>
    <p:sldLayoutId id="2147483816" r:id="rId84"/>
    <p:sldLayoutId id="2147483817" r:id="rId85"/>
    <p:sldLayoutId id="2147483818" r:id="rId86"/>
    <p:sldLayoutId id="2147483819" r:id="rId87"/>
    <p:sldLayoutId id="2147483820" r:id="rId88"/>
    <p:sldLayoutId id="2147483821" r:id="rId89"/>
    <p:sldLayoutId id="2147483822" r:id="rId90"/>
    <p:sldLayoutId id="2147483823" r:id="rId91"/>
    <p:sldLayoutId id="2147483824" r:id="rId92"/>
    <p:sldLayoutId id="2147483825" r:id="rId93"/>
    <p:sldLayoutId id="2147483826" r:id="rId94"/>
    <p:sldLayoutId id="2147483827" r:id="rId9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31/10/2023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oc.org/index.php/Introduction_to_EC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oc.org/index.php/Introduction_to_EC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fermeriabuenosaires.com/que-elementos-se-utilizan-en-un-electrocardiograma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wikidoc.org/index.php/Introduction_to_ECG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erebromedico.com/electrocardiograma/ritmo-cardiaco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rgenciasyemergen.blogspot.com/2018/02/derivaciones-del-electrocardiograma-iii_4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rykmantra/76765412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erebromedico.com/electrocardiograma/ritmo-cardiaco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7lme2A1GhI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xencardio.com/wp-content/uploads/2020/07/Ficha-Reanibex-800_ES_rev_02_2018_baja.pdf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rmfyc.es/gracias-enhorabuena/gracias-3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erebromedico.com/electrocardiograma/papel-ek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es.abcdef.wiki/wiki/Electrocardiography" TargetMode="External"/><Relationship Id="rId2" Type="http://schemas.openxmlformats.org/officeDocument/2006/relationships/hyperlink" Target="http://urgenciasyemergen.blogspot.com/2018/03/lo-basico-en-calibracion-del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hyperlink" Target="http://urgenciasyemergen.blogspot.com/2018/03/lo-basico-en-calibracion-del.htm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erebromedico.com/electrocardiograma/electrodo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/>
          <p:nvPr/>
        </p:nvSpPr>
        <p:spPr>
          <a:xfrm>
            <a:off x="3332353" y="4241406"/>
            <a:ext cx="8183492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ctr" defTabSz="914400">
              <a:defRPr sz="3600"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lvl1pPr>
          </a:lstStyle>
          <a:p>
            <a:r>
              <a:rPr lang="es-ES" sz="2800" dirty="0"/>
              <a:t>Taller en </a:t>
            </a:r>
            <a:r>
              <a:rPr lang="es-ES" sz="2800" dirty="0" smtClean="0"/>
              <a:t>Electrocardiografía </a:t>
            </a:r>
            <a:r>
              <a:rPr lang="es-ES" sz="2800" dirty="0"/>
              <a:t>y Monitorización Cardíaca en Atención </a:t>
            </a:r>
            <a:r>
              <a:rPr lang="es-ES" sz="2800" dirty="0" err="1"/>
              <a:t>Prehospitalaria</a:t>
            </a:r>
            <a:r>
              <a:rPr lang="es-ES" sz="2800" dirty="0"/>
              <a:t> </a:t>
            </a:r>
            <a:endParaRPr lang="es-ES" dirty="0"/>
          </a:p>
        </p:txBody>
      </p:sp>
      <p:sp>
        <p:nvSpPr>
          <p:cNvPr id="1052" name="Shape 1052"/>
          <p:cNvSpPr/>
          <p:nvPr/>
        </p:nvSpPr>
        <p:spPr>
          <a:xfrm>
            <a:off x="5818904" y="5762444"/>
            <a:ext cx="546051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defTabSz="914400">
              <a:defRPr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pPr>
            <a:r>
              <a:t>Dr. Ruddy De </a:t>
            </a:r>
            <a:r>
              <a:rPr err="1"/>
              <a:t>Gracia</a:t>
            </a:r>
            <a:r>
              <a:rPr lang="es-ES"/>
              <a:t> - </a:t>
            </a:r>
            <a:r>
              <a:rPr err="1"/>
              <a:t>Emergenciólogo</a:t>
            </a:r>
            <a:r>
              <a:rPr lang="es-ES"/>
              <a:t> </a:t>
            </a:r>
          </a:p>
          <a:p>
            <a:pPr defTabSz="914400">
              <a:defRPr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pPr>
            <a:r>
              <a:rPr err="1"/>
              <a:t>Coordinador</a:t>
            </a:r>
            <a:r>
              <a:t> </a:t>
            </a:r>
            <a:r>
              <a:rPr err="1"/>
              <a:t>unidad</a:t>
            </a:r>
            <a:r>
              <a:t> de </a:t>
            </a:r>
            <a:r>
              <a:rPr lang="es-ES"/>
              <a:t>entrenamiento</a:t>
            </a:r>
            <a:r>
              <a:t> y </a:t>
            </a:r>
            <a:r>
              <a:rPr lang="es-ES"/>
              <a:t>simulación</a:t>
            </a:r>
          </a:p>
          <a:p>
            <a:pPr defTabSz="914400">
              <a:defRPr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pPr>
            <a:r>
              <a:rPr err="1"/>
              <a:t>Dirección</a:t>
            </a:r>
            <a:r>
              <a:t> de Emergencias del SNS</a:t>
            </a:r>
          </a:p>
          <a:p>
            <a:pPr defTabSz="914400">
              <a:defRPr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pPr>
            <a:endParaRPr lang="es-ES"/>
          </a:p>
        </p:txBody>
      </p:sp>
      <p:sp>
        <p:nvSpPr>
          <p:cNvPr id="1053" name="Shape 1053"/>
          <p:cNvSpPr/>
          <p:nvPr/>
        </p:nvSpPr>
        <p:spPr>
          <a:xfrm>
            <a:off x="3334473" y="849287"/>
            <a:ext cx="84279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>
            <a:lvl1pPr algn="ctr" defTabSz="914400">
              <a:defRPr sz="3600"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lvl1pPr>
          </a:lstStyle>
          <a:p>
            <a:endParaRPr lang="es-ES"/>
          </a:p>
        </p:txBody>
      </p:sp>
      <p:sp>
        <p:nvSpPr>
          <p:cNvPr id="5" name="Shape 1050">
            <a:extLst>
              <a:ext uri="{FF2B5EF4-FFF2-40B4-BE49-F238E27FC236}">
                <a16:creationId xmlns:a16="http://schemas.microsoft.com/office/drawing/2014/main" id="{89C2DBED-E5BE-4F21-AB1F-BF8CD2DD9681}"/>
              </a:ext>
            </a:extLst>
          </p:cNvPr>
          <p:cNvSpPr/>
          <p:nvPr/>
        </p:nvSpPr>
        <p:spPr>
          <a:xfrm>
            <a:off x="3289662" y="1421094"/>
            <a:ext cx="8672321" cy="255454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ctr" defTabSz="914400">
              <a:defRPr sz="3600">
                <a:solidFill>
                  <a:srgbClr val="FFFFFF"/>
                </a:solidFill>
                <a:latin typeface="Calibri (cuerpo)"/>
                <a:ea typeface="Calibri (cuerpo)"/>
                <a:cs typeface="Calibri (cuerpo)"/>
                <a:sym typeface="Calibri (cuerpo)"/>
              </a:defRPr>
            </a:lvl1pPr>
          </a:lstStyle>
          <a:p>
            <a:r>
              <a:rPr lang="es-ES" sz="3200"/>
              <a:t>DEM 3.2.1.1.03 Capacitación inicial y continua al personal de respuesta Personal Asistencia Prehospitalaria Sistema Nacional de atención a Emergencias y Seguridad 9-1-1 en Electrocardiograma</a:t>
            </a:r>
          </a:p>
        </p:txBody>
      </p:sp>
    </p:spTree>
    <p:extLst>
      <p:ext uri="{BB962C8B-B14F-4D97-AF65-F5344CB8AC3E}">
        <p14:creationId xmlns:p14="http://schemas.microsoft.com/office/powerpoint/2010/main" val="28403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21C62-791D-3472-F50A-2705221A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17" y="410368"/>
            <a:ext cx="9997478" cy="1311710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s-ES"/>
              <a:t>Ondas, segmentos e intervalos del EKG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E5893B-C968-2FAC-4584-34131C901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2273" y="1825625"/>
            <a:ext cx="10141527" cy="4351338"/>
          </a:xfrm>
          <a:ln>
            <a:solidFill>
              <a:srgbClr val="C00000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6ABF674D-CD56-0D6C-2357-0B8AF1FC4BFA}"/>
              </a:ext>
            </a:extLst>
          </p:cNvPr>
          <p:cNvSpPr/>
          <p:nvPr/>
        </p:nvSpPr>
        <p:spPr>
          <a:xfrm>
            <a:off x="5248275" y="1590675"/>
            <a:ext cx="628650" cy="4591050"/>
          </a:xfrm>
          <a:prstGeom prst="roundRect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D68E14E-BA38-8F5E-E7B7-4C870E0A23E9}"/>
              </a:ext>
            </a:extLst>
          </p:cNvPr>
          <p:cNvSpPr/>
          <p:nvPr/>
        </p:nvSpPr>
        <p:spPr>
          <a:xfrm>
            <a:off x="4010025" y="4419600"/>
            <a:ext cx="1238250" cy="914400"/>
          </a:xfrm>
          <a:prstGeom prst="ellipse">
            <a:avLst/>
          </a:prstGeom>
          <a:solidFill>
            <a:srgbClr val="FFFF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2935F29-3962-BB70-38C1-C1FAA6AF40B6}"/>
              </a:ext>
            </a:extLst>
          </p:cNvPr>
          <p:cNvSpPr/>
          <p:nvPr/>
        </p:nvSpPr>
        <p:spPr>
          <a:xfrm>
            <a:off x="5857875" y="4257675"/>
            <a:ext cx="1343025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BBC85CE3-CC59-3118-CD7A-135C027D6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422996" y="1421399"/>
            <a:ext cx="4395965" cy="523026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46002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28560-AFA6-2914-1DEA-56138E5F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770" y="519225"/>
            <a:ext cx="10509247" cy="1310014"/>
          </a:xfrm>
        </p:spPr>
        <p:txBody>
          <a:bodyPr lIns="45719" tIns="45720" rIns="45719" bIns="45720" anchor="ctr">
            <a:normAutofit/>
          </a:bodyPr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840707-CD9E-8C6D-C3EE-20FAE2F66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487ADF1F-34C9-7EEB-1443-2CF02AD7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44420" y="2448671"/>
            <a:ext cx="2743200" cy="2707105"/>
          </a:xfrm>
          <a:prstGeom prst="rect">
            <a:avLst/>
          </a:prstGeom>
        </p:spPr>
      </p:pic>
      <p:pic>
        <p:nvPicPr>
          <p:cNvPr id="7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336F3512-E316-CCD3-5ACE-2956D8335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581399" y="2448671"/>
            <a:ext cx="2743200" cy="2707105"/>
          </a:xfrm>
          <a:prstGeom prst="rect">
            <a:avLst/>
          </a:prstGeom>
        </p:spPr>
      </p:pic>
      <p:pic>
        <p:nvPicPr>
          <p:cNvPr id="8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610C0AC4-20A1-5B94-C04E-EC99BFD8B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318379" y="2448671"/>
            <a:ext cx="2743200" cy="2707105"/>
          </a:xfrm>
          <a:prstGeom prst="rect">
            <a:avLst/>
          </a:prstGeom>
        </p:spPr>
      </p:pic>
      <p:pic>
        <p:nvPicPr>
          <p:cNvPr id="9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07C5996D-9871-63FA-251D-2D042F1E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055358" y="2448670"/>
            <a:ext cx="2743200" cy="27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1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71717-0072-99F2-F597-95FD7FA13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D5F59-85BB-D691-BA47-4171E9F6B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Tabla&#10;&#10;Descripción generada automáticamente">
            <a:extLst>
              <a:ext uri="{FF2B5EF4-FFF2-40B4-BE49-F238E27FC236}">
                <a16:creationId xmlns:a16="http://schemas.microsoft.com/office/drawing/2014/main" id="{78CDC716-265A-7FCE-82EB-147224502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3111" y="2394387"/>
            <a:ext cx="12182670" cy="4915064"/>
          </a:xfrm>
          <a:prstGeom prst="rect">
            <a:avLst/>
          </a:prstGeom>
        </p:spPr>
      </p:pic>
      <p:pic>
        <p:nvPicPr>
          <p:cNvPr id="8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BCDD0B3D-A181-1958-F31C-53DAE6697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-143069" y="3607222"/>
            <a:ext cx="2354424" cy="1945105"/>
          </a:xfrm>
          <a:prstGeom prst="rect">
            <a:avLst/>
          </a:prstGeom>
        </p:spPr>
      </p:pic>
      <p:pic>
        <p:nvPicPr>
          <p:cNvPr id="9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07A0AABB-D92D-0FAD-A573-D95B57BF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870787" y="3607222"/>
            <a:ext cx="2354424" cy="1945105"/>
          </a:xfrm>
          <a:prstGeom prst="rect">
            <a:avLst/>
          </a:prstGeom>
        </p:spPr>
      </p:pic>
      <p:pic>
        <p:nvPicPr>
          <p:cNvPr id="10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A12FD3C0-C3BC-3099-E445-956E720DB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869094" y="3607222"/>
            <a:ext cx="2354424" cy="1945105"/>
          </a:xfrm>
          <a:prstGeom prst="rect">
            <a:avLst/>
          </a:prstGeom>
        </p:spPr>
      </p:pic>
      <p:pic>
        <p:nvPicPr>
          <p:cNvPr id="11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A83BE450-A391-955A-1202-C4C202EAA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890727" y="3607222"/>
            <a:ext cx="2354424" cy="1945105"/>
          </a:xfrm>
          <a:prstGeom prst="rect">
            <a:avLst/>
          </a:prstGeom>
        </p:spPr>
      </p:pic>
      <p:pic>
        <p:nvPicPr>
          <p:cNvPr id="12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4D817EA8-BF0C-91B8-54F7-7476401B8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881257" y="3607222"/>
            <a:ext cx="2354424" cy="1945105"/>
          </a:xfrm>
          <a:prstGeom prst="rect">
            <a:avLst/>
          </a:prstGeom>
        </p:spPr>
      </p:pic>
      <p:pic>
        <p:nvPicPr>
          <p:cNvPr id="13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F463C2CD-CCBA-F961-9D62-67E795349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902889" y="3607221"/>
            <a:ext cx="2354424" cy="19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85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7B639-4ECD-4F85-202F-B1CF5FE2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/>
              <a:t>Ritmo sinusal 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EFFC21-FDCD-14E1-1AF5-0C6C83262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Imagen que contiene biombo, edificio&#10;&#10;Descripción generada automáticamente">
            <a:extLst>
              <a:ext uri="{FF2B5EF4-FFF2-40B4-BE49-F238E27FC236}">
                <a16:creationId xmlns:a16="http://schemas.microsoft.com/office/drawing/2014/main" id="{1DFE7E19-B16A-0C86-3760-DE5D037B4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88085" y="2251238"/>
            <a:ext cx="10630203" cy="35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974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D0B90-ECB0-4BE9-A829-56364B5E5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/>
              <a:t>Arribo a la escena del paciente cardiovascular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164B1A-65B4-4514-8036-43C6B36CD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pPr marL="0" indent="0">
              <a:buNone/>
            </a:pPr>
            <a:endParaRPr lang="es-ES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A0130551-2385-F790-BEDE-42ABC9AF9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76" y="2110995"/>
            <a:ext cx="8220973" cy="39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411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48771-5D91-81D7-9E73-ED753107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Exponer la monitorización cardiaca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25E203-0F9E-0D6D-4156-6F1DE1122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0E88569-64D9-E299-A239-984A4E147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3440" y="1618909"/>
            <a:ext cx="3944102" cy="4844772"/>
          </a:xfrm>
          <a:prstGeom prst="rect">
            <a:avLst/>
          </a:prstGeom>
        </p:spPr>
      </p:pic>
      <p:pic>
        <p:nvPicPr>
          <p:cNvPr id="6" name="Imagen 4" descr="Imagen que contiene interior, monitor, televisión, gato&#10;&#10;Descripción generada automáticamente">
            <a:extLst>
              <a:ext uri="{FF2B5EF4-FFF2-40B4-BE49-F238E27FC236}">
                <a16:creationId xmlns:a16="http://schemas.microsoft.com/office/drawing/2014/main" id="{E1B41B00-E138-AC10-A6D9-872D9440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10" y="1825407"/>
            <a:ext cx="7046258" cy="39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627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97FAE-DF96-2BDC-C822-F0C8470A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63FB8A-7F02-0F65-C1DD-20D9FA5FE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6" descr="Gráfico&#10;&#10;Descripción generada automáticamente">
            <a:extLst>
              <a:ext uri="{FF2B5EF4-FFF2-40B4-BE49-F238E27FC236}">
                <a16:creationId xmlns:a16="http://schemas.microsoft.com/office/drawing/2014/main" id="{D1B3D4C9-33F9-6B89-14C8-7EAF1465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6645" y="1824913"/>
            <a:ext cx="10518709" cy="43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91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B03139-795F-410B-9611-3DF8CE31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59" y="2130149"/>
            <a:ext cx="4175954" cy="2239763"/>
          </a:xfrm>
        </p:spPr>
        <p:txBody>
          <a:bodyPr>
            <a:normAutofit fontScale="90000"/>
          </a:bodyPr>
          <a:lstStyle/>
          <a:p>
            <a:r>
              <a:rPr lang="es-ES" sz="5400" dirty="0">
                <a:cs typeface="Calibri Light"/>
              </a:rPr>
              <a:t>Interpretación básica  del EKG en APH</a:t>
            </a:r>
            <a:endParaRPr lang="es-E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4C5070-8909-48ED-8985-85DB206E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16" y="1357223"/>
            <a:ext cx="6094939" cy="382127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sz="2200">
                <a:cs typeface="Calibri"/>
              </a:rPr>
              <a:t>Datos generales, fecha y hora</a:t>
            </a:r>
          </a:p>
          <a:p>
            <a:r>
              <a:rPr lang="es-ES" sz="2200">
                <a:cs typeface="Calibri"/>
              </a:rPr>
              <a:t>Ritmo:  Sinusal /   Regular / Irregular</a:t>
            </a:r>
            <a:endParaRPr lang="es-ES" sz="2200"/>
          </a:p>
          <a:p>
            <a:r>
              <a:rPr lang="es-ES" sz="2200">
                <a:cs typeface="Calibri"/>
              </a:rPr>
              <a:t>Frecuencia:</a:t>
            </a:r>
          </a:p>
          <a:p>
            <a:r>
              <a:rPr lang="es-ES" sz="2200">
                <a:cs typeface="Calibri"/>
              </a:rPr>
              <a:t>Intervalo P-R:</a:t>
            </a:r>
          </a:p>
          <a:p>
            <a:r>
              <a:rPr lang="es-ES" sz="2200">
                <a:cs typeface="Calibri"/>
              </a:rPr>
              <a:t>Complejo QRS: </a:t>
            </a:r>
          </a:p>
          <a:p>
            <a:r>
              <a:rPr lang="es-ES" sz="2200">
                <a:cs typeface="Calibri"/>
              </a:rPr>
              <a:t>Segmento S-T:</a:t>
            </a:r>
          </a:p>
          <a:p>
            <a:r>
              <a:rPr lang="es-ES" sz="2200">
                <a:cs typeface="Calibri"/>
              </a:rPr>
              <a:t>Segmento Q-T:</a:t>
            </a:r>
          </a:p>
          <a:p>
            <a:r>
              <a:rPr lang="es-ES" sz="2200">
                <a:cs typeface="Calibri"/>
              </a:rPr>
              <a:t>Eje eléctrico:</a:t>
            </a:r>
          </a:p>
          <a:p>
            <a:r>
              <a:rPr lang="es-ES" sz="2200">
                <a:cs typeface="Calibri"/>
              </a:rPr>
              <a:t>Impresión Diagnostica:</a:t>
            </a:r>
          </a:p>
        </p:txBody>
      </p:sp>
    </p:spTree>
    <p:extLst>
      <p:ext uri="{BB962C8B-B14F-4D97-AF65-F5344CB8AC3E}">
        <p14:creationId xmlns:p14="http://schemas.microsoft.com/office/powerpoint/2010/main" val="2141667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Practica de interpretación del EKG 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955731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9871" y="410368"/>
            <a:ext cx="9374024" cy="669285"/>
          </a:xfrm>
        </p:spPr>
        <p:txBody>
          <a:bodyPr/>
          <a:lstStyle/>
          <a:p>
            <a:pPr algn="ctr"/>
            <a:r>
              <a:rPr lang="es-DO" dirty="0" smtClean="0"/>
              <a:t>Ritmos Patológicos en EKG</a:t>
            </a:r>
            <a:endParaRPr lang="es-D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r="3667" b="4259"/>
          <a:stretch/>
        </p:blipFill>
        <p:spPr>
          <a:xfrm>
            <a:off x="837282" y="1079653"/>
            <a:ext cx="10410940" cy="55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09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260B9-2BAC-61A3-0C8F-55806FE0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 dirty="0"/>
              <a:t>Objetivos 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BB3C3-1DE3-3FA5-5C43-78DB9AC3D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367" y="1583176"/>
            <a:ext cx="11761693" cy="4351338"/>
          </a:xfrm>
        </p:spPr>
        <p:txBody>
          <a:bodyPr lIns="45719" tIns="45720" rIns="45719" bIns="45720" anchor="t">
            <a:normAutofit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" sz="2400" dirty="0" smtClean="0"/>
              <a:t>Aprender </a:t>
            </a:r>
            <a:r>
              <a:rPr lang="es-ES" sz="2400" dirty="0"/>
              <a:t>la realización correcta del EKG en Atención  </a:t>
            </a:r>
            <a:r>
              <a:rPr lang="es-ES" sz="2400" dirty="0" err="1" smtClean="0"/>
              <a:t>extrahospitalaria</a:t>
            </a:r>
            <a:r>
              <a:rPr lang="es-ES" sz="2400" dirty="0"/>
              <a:t> </a:t>
            </a:r>
          </a:p>
          <a:p>
            <a:r>
              <a:rPr lang="es-ES" sz="2400" dirty="0"/>
              <a:t>Conocer las ondas, segmentos, intervalos y complejo del EKG</a:t>
            </a:r>
          </a:p>
          <a:p>
            <a:r>
              <a:rPr lang="es-ES" sz="2400" dirty="0"/>
              <a:t>Exponer la monitorización </a:t>
            </a:r>
            <a:r>
              <a:rPr lang="es-ES" sz="2400" dirty="0" smtClean="0"/>
              <a:t>cardiaca</a:t>
            </a:r>
            <a:endParaRPr lang="es-ES" sz="2400" dirty="0"/>
          </a:p>
          <a:p>
            <a:r>
              <a:rPr lang="es-ES" sz="2400" dirty="0"/>
              <a:t>Conocer la interpretación básica del </a:t>
            </a:r>
            <a:r>
              <a:rPr lang="es-ES" sz="2400" dirty="0" smtClean="0"/>
              <a:t>EKG</a:t>
            </a:r>
            <a:endParaRPr lang="es-ES" sz="2400" dirty="0"/>
          </a:p>
          <a:p>
            <a:r>
              <a:rPr lang="es-ES" sz="2400" dirty="0"/>
              <a:t>Estudiar el trazado electrocardiográfico del paro cardiaco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1715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DO" dirty="0" smtClean="0"/>
              <a:t>Bloqueos </a:t>
            </a:r>
            <a:r>
              <a:rPr lang="es-DO" dirty="0" err="1" smtClean="0"/>
              <a:t>Auriculoventriculares</a:t>
            </a:r>
            <a:endParaRPr lang="es-D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93" y="1526969"/>
            <a:ext cx="7249098" cy="46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3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FA0A1-7FFB-AA60-FD60-99595889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42" y="168322"/>
            <a:ext cx="11426939" cy="931117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s-ES" sz="3200"/>
              <a:t>     Trazado electrocardiográfico del paro cardiaco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20B4CB-F29F-AAFF-5A3C-1A5C7570C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D725D298-0069-1C23-2460-FE394ADA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42" y="1195962"/>
            <a:ext cx="10978293" cy="3990188"/>
          </a:xfrm>
          <a:prstGeom prst="rect">
            <a:avLst/>
          </a:prstGeom>
        </p:spPr>
      </p:pic>
      <p:pic>
        <p:nvPicPr>
          <p:cNvPr id="8" name="Imagen 4" descr="Imagen que contiene biombo, edificio&#10;&#10;Descripción generada automáticamente">
            <a:extLst>
              <a:ext uri="{FF2B5EF4-FFF2-40B4-BE49-F238E27FC236}">
                <a16:creationId xmlns:a16="http://schemas.microsoft.com/office/drawing/2014/main" id="{285EFCEB-DACD-00B0-A278-6A9D49263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131157" y="5347163"/>
            <a:ext cx="7465662" cy="11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1635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ADA34-5956-4DB3-95A4-711DE878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634FFE-783A-4BBF-8583-2BD8CEC3F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s-ES" dirty="0"/>
              <a:t>A </a:t>
            </a:r>
            <a:r>
              <a:rPr lang="es-ES" dirty="0" smtClean="0"/>
              <a:t>todo paciente </a:t>
            </a:r>
            <a:r>
              <a:rPr lang="es-ES" dirty="0"/>
              <a:t>en parada cardiaca se le debe colocar el DEA?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90376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E917A-5160-DB5F-C051-6D8EC0FF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/>
              <a:t>Síndrome coronario agudo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0F09D9-C515-9E96-9E7C-844DB755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5373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DC538-2532-17A8-A5E8-E8E26BB7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 dirty="0" smtClean="0"/>
              <a:t>Características clínicas </a:t>
            </a:r>
            <a:r>
              <a:rPr lang="es-ES" dirty="0"/>
              <a:t>de los diferentes tipo de paro cardiaco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FDB36D-63C3-004A-0329-BF046E008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s-ES" dirty="0"/>
              <a:t>Siempre el paciente esta </a:t>
            </a:r>
            <a:r>
              <a:rPr lang="es-ES" dirty="0" smtClean="0"/>
              <a:t>inconsciente</a:t>
            </a:r>
            <a:endParaRPr lang="es-ES" dirty="0"/>
          </a:p>
          <a:p>
            <a:r>
              <a:rPr lang="es-ES" dirty="0"/>
              <a:t>Ninguno tiene pulso</a:t>
            </a:r>
          </a:p>
          <a:p>
            <a:r>
              <a:rPr lang="es-ES" dirty="0"/>
              <a:t>Siempre hay dificultad respiratoria o paro cardiaco</a:t>
            </a:r>
          </a:p>
          <a:p>
            <a:endParaRPr lang="es-ES" dirty="0"/>
          </a:p>
          <a:p>
            <a:r>
              <a:rPr lang="es-ES" dirty="0" smtClean="0"/>
              <a:t>Clínicamente </a:t>
            </a:r>
            <a:r>
              <a:rPr lang="es-ES" dirty="0"/>
              <a:t>no podemos determinar si es </a:t>
            </a:r>
            <a:r>
              <a:rPr lang="es-ES" dirty="0" err="1"/>
              <a:t>desfibrilable</a:t>
            </a:r>
            <a:r>
              <a:rPr lang="es-ES" dirty="0"/>
              <a:t> o no solo el DEA puede hacer esa </a:t>
            </a:r>
            <a:r>
              <a:rPr lang="es-ES" dirty="0" smtClean="0"/>
              <a:t>determinación </a:t>
            </a:r>
            <a:r>
              <a:rPr lang="es-ES" dirty="0"/>
              <a:t>por lo que a todo paciente en el contexto de un paro cardiaco debemos colocarle el DEA.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064182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904CC-5342-7FBF-B0FE-C4AED5DF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219BD2-AF7D-6B04-B1F0-149D92772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   </a:t>
            </a:r>
          </a:p>
        </p:txBody>
      </p:sp>
      <p:pic>
        <p:nvPicPr>
          <p:cNvPr id="5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E12BEF5-B3D3-B656-94A9-F4C280EB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5" y="2242572"/>
            <a:ext cx="2743200" cy="1541585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7AF7FA20-6D91-F563-C640-A6ED9831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242572"/>
            <a:ext cx="2743200" cy="1541585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E2B7D3C5-2AE3-3D8D-E837-C7CEC6FC4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55" y="4057517"/>
            <a:ext cx="2743200" cy="1541585"/>
          </a:xfrm>
          <a:prstGeom prst="rect">
            <a:avLst/>
          </a:prstGeom>
        </p:spPr>
      </p:pic>
      <p:pic>
        <p:nvPicPr>
          <p:cNvPr id="8" name="Imagen 8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ED38EE2-84F2-5DEC-93DF-400A769EE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818" y="4057517"/>
            <a:ext cx="2743200" cy="15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654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BB0BC-161B-C32B-0067-23420B3E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1FB3B-F3BE-4278-94EC-5A6AB8841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s-ES">
                <a:hlinkClick r:id="rId2"/>
              </a:rPr>
              <a:t>https://www.youtube.com/watch?v=B7lme2A1GhI</a:t>
            </a:r>
            <a:endParaRPr lang="es-ES"/>
          </a:p>
          <a:p>
            <a:endParaRPr lang="es-ES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94019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D2B6F-39B4-4B9D-BEBB-7E7DA168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739BED-EE69-4DAC-A9A8-1AD5C8AEB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 descr="Imagen que contiene interior, vivo, cuarto, hombre&#10;&#10;Descripción generada automáticamente">
            <a:extLst>
              <a:ext uri="{FF2B5EF4-FFF2-40B4-BE49-F238E27FC236}">
                <a16:creationId xmlns:a16="http://schemas.microsoft.com/office/drawing/2014/main" id="{47C647C9-29D7-4F6C-9B97-4D22E45D3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702" y="1338544"/>
            <a:ext cx="6208143" cy="45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7287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7E69-3B1E-2EC3-F9F8-65CFEE8B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/>
              <a:t>Catalogo del </a:t>
            </a:r>
            <a:r>
              <a:rPr lang="es-ES" err="1"/>
              <a:t>Bexen</a:t>
            </a:r>
            <a:r>
              <a:rPr lang="es-ES"/>
              <a:t> cardio 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AEAF2B-D961-3797-8A41-8EE92249E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s-ES">
                <a:hlinkClick r:id="rId2"/>
              </a:rPr>
              <a:t>https://www.bexencardio.com/wp-content/uploads/2020/07/Ficha-Reanibex-800_ES_rev_02_2018_baja.pdf</a:t>
            </a:r>
            <a:endParaRPr lang="es-ES"/>
          </a:p>
          <a:p>
            <a:endParaRPr lang="es-ES"/>
          </a:p>
          <a:p>
            <a:r>
              <a:rPr lang="es-ES"/>
              <a:t>https://www.bexencardio.com/es/producto/reanibex-800/#1593610735855-cbf606e7-8217</a:t>
            </a:r>
          </a:p>
        </p:txBody>
      </p:sp>
    </p:spTree>
    <p:extLst>
      <p:ext uri="{BB962C8B-B14F-4D97-AF65-F5344CB8AC3E}">
        <p14:creationId xmlns:p14="http://schemas.microsoft.com/office/powerpoint/2010/main" val="111368986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7CB40-BE06-42F8-9639-52F301F9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61D26D-662A-483C-9712-E55A24101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s-ES"/>
              <a:t>√</a:t>
            </a:r>
          </a:p>
        </p:txBody>
      </p:sp>
      <p:pic>
        <p:nvPicPr>
          <p:cNvPr id="4" name="Imagen 4" descr="Imagen que contiene coche, camioneta, tabla, pequeño&#10;&#10;Descripción generada automáticamente">
            <a:extLst>
              <a:ext uri="{FF2B5EF4-FFF2-40B4-BE49-F238E27FC236}">
                <a16:creationId xmlns:a16="http://schemas.microsoft.com/office/drawing/2014/main" id="{CE03E24B-A8E5-4578-89BF-0DABDCC2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47" y="1725871"/>
            <a:ext cx="5805576" cy="4211390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59D774B9-C22B-4FFD-85A8-2D9FB9B1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377" y="150668"/>
            <a:ext cx="3833201" cy="67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8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777923" y="1661852"/>
            <a:ext cx="7110483" cy="435133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 algn="ctr">
              <a:buNone/>
            </a:pPr>
            <a:r>
              <a:rPr lang="es-ES" sz="4400" dirty="0" smtClean="0"/>
              <a:t>A quien realizar un EKG en atención pre hospitalaria? </a:t>
            </a:r>
            <a:endParaRPr lang="es-ES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06" y="2647450"/>
            <a:ext cx="4262437" cy="28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3995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B8AFB-979A-4893-BA5D-EE3268C0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154" y="410368"/>
            <a:ext cx="5635910" cy="1311187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E1EA8B-2B17-4DBA-96F1-6E77A9C3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501" y="1825625"/>
            <a:ext cx="5627299" cy="435133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641BADEF-A94E-4DC4-8F09-D77F43E6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22" y="98714"/>
            <a:ext cx="3789906" cy="6617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935BDC3-FD32-4868-93AE-1350AA456FDE}"/>
                  </a:ext>
                </a:extLst>
              </p14:cNvPr>
              <p14:cNvContentPartPr/>
              <p14:nvPr/>
            </p14:nvContentPartPr>
            <p14:xfrm>
              <a:off x="1920193" y="4237478"/>
              <a:ext cx="1847850" cy="10668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935BDC3-FD32-4868-93AE-1350AA456F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2151" y="4219458"/>
                <a:ext cx="1883573" cy="11024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E766413B-46BC-49B9-92D0-F152E89E6D25}"/>
              </a:ext>
            </a:extLst>
          </p:cNvPr>
          <p:cNvSpPr/>
          <p:nvPr/>
        </p:nvSpPr>
        <p:spPr>
          <a:xfrm rot="12780000">
            <a:off x="2590770" y="4389528"/>
            <a:ext cx="442478" cy="454327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D1F721E-419C-4C00-B4CC-599C1D735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196" y="1280616"/>
            <a:ext cx="6452118" cy="466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985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B8AFB-979A-4893-BA5D-EE3268C0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154" y="410368"/>
            <a:ext cx="5635910" cy="1311187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E1EA8B-2B17-4DBA-96F1-6E77A9C3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501" y="1825625"/>
            <a:ext cx="5627299" cy="435133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641BADEF-A94E-4DC4-8F09-D77F43E6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22" y="98714"/>
            <a:ext cx="3789906" cy="6617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935BDC3-FD32-4868-93AE-1350AA456FDE}"/>
                  </a:ext>
                </a:extLst>
              </p14:cNvPr>
              <p14:cNvContentPartPr/>
              <p14:nvPr/>
            </p14:nvContentPartPr>
            <p14:xfrm>
              <a:off x="1920193" y="4237478"/>
              <a:ext cx="1847850" cy="10668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935BDC3-FD32-4868-93AE-1350AA456F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2151" y="4219458"/>
                <a:ext cx="1883573" cy="11024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E766413B-46BC-49B9-92D0-F152E89E6D25}"/>
              </a:ext>
            </a:extLst>
          </p:cNvPr>
          <p:cNvSpPr/>
          <p:nvPr/>
        </p:nvSpPr>
        <p:spPr>
          <a:xfrm rot="9420000">
            <a:off x="2720166" y="4447037"/>
            <a:ext cx="442478" cy="454327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40795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B8AFB-979A-4893-BA5D-EE3268C0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154" y="410368"/>
            <a:ext cx="5635910" cy="1311187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E1EA8B-2B17-4DBA-96F1-6E77A9C3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501" y="1825625"/>
            <a:ext cx="5627299" cy="4351338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641BADEF-A94E-4DC4-8F09-D77F43E6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22" y="98714"/>
            <a:ext cx="3789906" cy="6617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935BDC3-FD32-4868-93AE-1350AA456FDE}"/>
                  </a:ext>
                </a:extLst>
              </p14:cNvPr>
              <p14:cNvContentPartPr/>
              <p14:nvPr/>
            </p14:nvContentPartPr>
            <p14:xfrm>
              <a:off x="1920193" y="4237478"/>
              <a:ext cx="1847850" cy="10668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935BDC3-FD32-4868-93AE-1350AA456F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2151" y="4219458"/>
                <a:ext cx="1883573" cy="11024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E766413B-46BC-49B9-92D0-F152E89E6D25}"/>
              </a:ext>
            </a:extLst>
          </p:cNvPr>
          <p:cNvSpPr/>
          <p:nvPr/>
        </p:nvSpPr>
        <p:spPr>
          <a:xfrm rot="13800000">
            <a:off x="2465978" y="4258404"/>
            <a:ext cx="514364" cy="612477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9346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1A823-89F1-47B7-9A46-546170C5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959037"/>
            <a:ext cx="6840910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/>
            <a:r>
              <a:rPr lang="en-US" sz="2400"/>
              <a:t>Ritmo </a:t>
            </a:r>
            <a:endParaRPr lang="en-US" sz="2400">
              <a:cs typeface="Calibri Light"/>
            </a:endParaRPr>
          </a:p>
          <a:p>
            <a:r>
              <a:rPr lang="en-US" sz="2400"/>
              <a:t>- </a:t>
            </a:r>
            <a:r>
              <a:rPr lang="en-US" sz="2400" err="1"/>
              <a:t>Sinusal</a:t>
            </a:r>
            <a:r>
              <a:rPr lang="en-US" sz="2400"/>
              <a:t>: </a:t>
            </a:r>
            <a:r>
              <a:rPr lang="en-US" sz="2400" err="1"/>
              <a:t>onda</a:t>
            </a:r>
            <a:r>
              <a:rPr lang="en-US" sz="2400"/>
              <a:t> P </a:t>
            </a:r>
            <a:r>
              <a:rPr lang="en-US" sz="2400" err="1"/>
              <a:t>presente</a:t>
            </a:r>
            <a:r>
              <a:rPr lang="en-US" sz="2400"/>
              <a:t> y antes de </a:t>
            </a:r>
            <a:r>
              <a:rPr lang="en-US" sz="2400" err="1"/>
              <a:t>cada</a:t>
            </a:r>
            <a:r>
              <a:rPr lang="en-US" sz="2400"/>
              <a:t> QRS, </a:t>
            </a:r>
            <a:r>
              <a:rPr lang="en-US" sz="2400" err="1"/>
              <a:t>frecuencia</a:t>
            </a:r>
            <a:r>
              <a:rPr lang="en-US" sz="2400"/>
              <a:t> entre 60-100 l / m.</a:t>
            </a:r>
            <a:endParaRPr lang="en-US" sz="2400">
              <a:cs typeface="Calibri Light"/>
            </a:endParaRPr>
          </a:p>
          <a:p>
            <a:r>
              <a:rPr lang="en-US" sz="2400"/>
              <a:t/>
            </a:r>
            <a:br>
              <a:rPr lang="en-US" sz="2400"/>
            </a:br>
            <a:r>
              <a:rPr lang="en-US" sz="2400"/>
              <a:t>- Ventricular: </a:t>
            </a:r>
            <a:r>
              <a:rPr lang="en-US" sz="2400" err="1"/>
              <a:t>frecuencia</a:t>
            </a:r>
            <a:r>
              <a:rPr lang="en-US" sz="2400"/>
              <a:t> entre 40-60 l / m</a:t>
            </a:r>
            <a:endParaRPr lang="en-US" sz="2400">
              <a:cs typeface="Calibri Light"/>
            </a:endParaRPr>
          </a:p>
          <a:p>
            <a:endParaRPr lang="en-US" sz="1700">
              <a:cs typeface="Calibri Light"/>
            </a:endParaRPr>
          </a:p>
          <a:p>
            <a:endParaRPr lang="en-US" sz="1700"/>
          </a:p>
        </p:txBody>
      </p:sp>
      <p:pic>
        <p:nvPicPr>
          <p:cNvPr id="5" name="Imagen 5" descr="Gráfico, Gráfico de líneas, Histograma&#10;&#10;Descripción generada automáticamente">
            <a:extLst>
              <a:ext uri="{FF2B5EF4-FFF2-40B4-BE49-F238E27FC236}">
                <a16:creationId xmlns:a16="http://schemas.microsoft.com/office/drawing/2014/main" id="{7122E429-107E-4154-8881-0F9F1A5B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1" b="954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081EECD-BCA1-4987-9CC8-04F04FCC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3652" y="3734921"/>
            <a:ext cx="3845743" cy="2470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cs typeface="Calibri"/>
              </a:rPr>
              <a:t>- Regular </a:t>
            </a:r>
          </a:p>
          <a:p>
            <a:r>
              <a:rPr lang="en-US" sz="1800">
                <a:cs typeface="Calibri"/>
              </a:rPr>
              <a:t>- Irregular </a:t>
            </a:r>
          </a:p>
        </p:txBody>
      </p:sp>
    </p:spTree>
    <p:extLst>
      <p:ext uri="{BB962C8B-B14F-4D97-AF65-F5344CB8AC3E}">
        <p14:creationId xmlns:p14="http://schemas.microsoft.com/office/powerpoint/2010/main" val="320414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88671-A939-4EE9-AC37-CD0DC44B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D162EC-CAEC-431F-83DB-BF60BD410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pPr marL="0" indent="0">
              <a:buNone/>
            </a:pPr>
            <a:endParaRPr lang="es-ES"/>
          </a:p>
        </p:txBody>
      </p:sp>
      <p:pic>
        <p:nvPicPr>
          <p:cNvPr id="11" name="Imagen 11" descr="Imagen que contiene plato&#10;&#10;Descripción generada automáticamente">
            <a:extLst>
              <a:ext uri="{FF2B5EF4-FFF2-40B4-BE49-F238E27FC236}">
                <a16:creationId xmlns:a16="http://schemas.microsoft.com/office/drawing/2014/main" id="{8C0822F8-9CE2-4A45-B1D2-F3D91DFF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85851" y="1711666"/>
            <a:ext cx="10629898" cy="44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45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95BCD-64C3-A138-4573-87D75A6D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927" y="151061"/>
            <a:ext cx="9374024" cy="1325564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s-ES" b="0" dirty="0">
                <a:solidFill>
                  <a:srgbClr val="FF0000"/>
                </a:solidFill>
              </a:rPr>
              <a:t>Realización correcta del EKG en Atención  </a:t>
            </a:r>
            <a:r>
              <a:rPr lang="es-ES" b="0" dirty="0" err="1">
                <a:solidFill>
                  <a:srgbClr val="FF0000"/>
                </a:solidFill>
              </a:rPr>
              <a:t>prehospitalaria</a:t>
            </a:r>
            <a:r>
              <a:rPr lang="es-ES" b="0" dirty="0">
                <a:solidFill>
                  <a:srgbClr val="FF0000"/>
                </a:solidFill>
              </a:rPr>
              <a:t> 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7B5564-68D1-DDF0-63FC-287B03C35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55" y="1511385"/>
            <a:ext cx="10515600" cy="4351338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s-ES" dirty="0"/>
              <a:t>Papel del electrocardiograma</a:t>
            </a:r>
          </a:p>
        </p:txBody>
      </p:sp>
      <p:pic>
        <p:nvPicPr>
          <p:cNvPr id="4" name="Imagen 4" descr="Imagen que contiene biombo, edificio&#10;&#10;Descripción generada automáticamente">
            <a:extLst>
              <a:ext uri="{FF2B5EF4-FFF2-40B4-BE49-F238E27FC236}">
                <a16:creationId xmlns:a16="http://schemas.microsoft.com/office/drawing/2014/main" id="{4E6CF6F8-BCC6-5832-FA2A-C7E3CE4A1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6646" y="1915003"/>
            <a:ext cx="9044333" cy="23430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936" y="2405606"/>
            <a:ext cx="5069708" cy="3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9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E489F-0B77-D59A-ACF4-FF51B7C7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Calibración del electrocardiógrafo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A6AFF-63DD-81AB-CCCB-F6DE918B6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D5BE63-6037-F699-0FF6-DA1C00C0D152}"/>
              </a:ext>
            </a:extLst>
          </p:cNvPr>
          <p:cNvSpPr txBox="1"/>
          <p:nvPr/>
        </p:nvSpPr>
        <p:spPr>
          <a:xfrm>
            <a:off x="8944558" y="2343733"/>
            <a:ext cx="21717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2"/>
              </a:rPr>
              <a:t>Esta foto</a:t>
            </a:r>
            <a:r>
              <a:rPr lang="en-US"/>
              <a:t> de Autor desconocido se concede bajo licencia de </a:t>
            </a:r>
            <a:r>
              <a:rPr lang="en-US">
                <a:hlinkClick r:id="rId3"/>
              </a:rPr>
              <a:t>CC BY-SA</a:t>
            </a:r>
            <a:r>
              <a:rPr lang="en-US"/>
              <a:t>.</a:t>
            </a:r>
          </a:p>
        </p:txBody>
      </p:sp>
      <p:pic>
        <p:nvPicPr>
          <p:cNvPr id="13" name="Imagen 13" descr="Diagrama, Esquemático&#10;&#10;Descripción generada automáticamente">
            <a:extLst>
              <a:ext uri="{FF2B5EF4-FFF2-40B4-BE49-F238E27FC236}">
                <a16:creationId xmlns:a16="http://schemas.microsoft.com/office/drawing/2014/main" id="{B58B3259-4D4B-B259-D921-D3001D0D3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507259" y="1825625"/>
            <a:ext cx="10526484" cy="4399926"/>
          </a:xfrm>
          <a:prstGeom prst="rect">
            <a:avLst/>
          </a:prstGeom>
        </p:spPr>
      </p:pic>
      <p:pic>
        <p:nvPicPr>
          <p:cNvPr id="7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D71CCF8B-368A-59B1-095C-E98362E05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147760" y="2661233"/>
            <a:ext cx="2618792" cy="1847027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32AA86D-8CAB-3D90-1E6B-1E333D1898A3}"/>
              </a:ext>
            </a:extLst>
          </p:cNvPr>
          <p:cNvSpPr/>
          <p:nvPr/>
        </p:nvSpPr>
        <p:spPr>
          <a:xfrm flipH="1">
            <a:off x="2294966" y="2057400"/>
            <a:ext cx="645459" cy="555813"/>
          </a:xfrm>
          <a:prstGeom prst="ellips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59975E8-1D72-B689-3961-55FA2BDF2694}"/>
              </a:ext>
            </a:extLst>
          </p:cNvPr>
          <p:cNvSpPr/>
          <p:nvPr/>
        </p:nvSpPr>
        <p:spPr>
          <a:xfrm flipH="1">
            <a:off x="4446495" y="4002741"/>
            <a:ext cx="645459" cy="555813"/>
          </a:xfrm>
          <a:prstGeom prst="ellips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333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90" y="410368"/>
            <a:ext cx="7570608" cy="5949489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498842" y="1825625"/>
            <a:ext cx="1854958" cy="435133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7" name="Flecha abajo 6"/>
          <p:cNvSpPr/>
          <p:nvPr/>
        </p:nvSpPr>
        <p:spPr>
          <a:xfrm rot="7499495">
            <a:off x="6769497" y="4612943"/>
            <a:ext cx="559559" cy="1201003"/>
          </a:xfrm>
          <a:prstGeom prst="downArrow">
            <a:avLst/>
          </a:prstGeom>
          <a:solidFill>
            <a:schemeClr val="accent2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535242" y="5417682"/>
            <a:ext cx="26443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Selección</a:t>
            </a:r>
            <a:r>
              <a:rPr kumimoji="0" lang="es-E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 calibración 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2231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507" y="365125"/>
            <a:ext cx="3243084" cy="322867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953" y="1690688"/>
            <a:ext cx="3690494" cy="18858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3593795"/>
            <a:ext cx="3110552" cy="26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661CBF-560B-47CB-96E7-08ABC522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>
                <a:cs typeface="Calibri Light"/>
              </a:rPr>
              <a:t>Colocación de los electrodos precordiales</a:t>
            </a:r>
          </a:p>
        </p:txBody>
      </p:sp>
      <p:pic>
        <p:nvPicPr>
          <p:cNvPr id="5" name="Imagen 5" descr="Diagrama&#10;&#10;Descripción generada automáticamente">
            <a:extLst>
              <a:ext uri="{FF2B5EF4-FFF2-40B4-BE49-F238E27FC236}">
                <a16:creationId xmlns:a16="http://schemas.microsoft.com/office/drawing/2014/main" id="{335FBE7B-8390-4B3D-A2EE-E1776F2214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051"/>
          <a:stretch/>
        </p:blipFill>
        <p:spPr>
          <a:xfrm>
            <a:off x="20" y="11027"/>
            <a:ext cx="4635571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06E0F4-5FB9-4C3F-8240-D79CFC96C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8783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V1  Cuarto espacio intercostal derecho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V2 Cuarto espacio intercostal izquierdo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V3  Entre v2 y v4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V4 Sexto espacio intercostal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V5 Septimo espacio intercostal, linea axilar anterior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V6 Septimo espacio intercostal, linea axilar media</a:t>
            </a:r>
          </a:p>
        </p:txBody>
      </p:sp>
    </p:spTree>
    <p:extLst>
      <p:ext uri="{BB962C8B-B14F-4D97-AF65-F5344CB8AC3E}">
        <p14:creationId xmlns:p14="http://schemas.microsoft.com/office/powerpoint/2010/main" val="423440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31411-33D0-688C-8995-44D6B3B9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s-ES"/>
              <a:t>Derivaciones de las extremidades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4908AF-F0FE-0F03-24FB-020B411CA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C70F92EA-42FB-59EF-7CF5-217539BAC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577709" y="1181357"/>
            <a:ext cx="5277627" cy="5564349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22090C86-3271-9BD5-5452-A31EB70A5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9" b="1"/>
          <a:stretch/>
        </p:blipFill>
        <p:spPr>
          <a:xfrm>
            <a:off x="838220" y="2710248"/>
            <a:ext cx="4100926" cy="249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031981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ia 2 presentacion de indicadores">
  <a:themeElements>
    <a:clrScheme name="Dia 2 presentacion de indicadores">
      <a:dk1>
        <a:srgbClr val="000000"/>
      </a:dk1>
      <a:lt1>
        <a:srgbClr val="005177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ia 2 presentacion de indicadore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ia 2 presentacion de indicador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204</Words>
  <Application>Microsoft Office PowerPoint</Application>
  <PresentationFormat>Panorámica</PresentationFormat>
  <Paragraphs>77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(cuerpo)</vt:lpstr>
      <vt:lpstr>Calibri Light</vt:lpstr>
      <vt:lpstr>Gill Sans</vt:lpstr>
      <vt:lpstr>Helvetica</vt:lpstr>
      <vt:lpstr>Dia 2 presentacion de indicadores</vt:lpstr>
      <vt:lpstr>Tema de Office</vt:lpstr>
      <vt:lpstr>Presentación de PowerPoint</vt:lpstr>
      <vt:lpstr>Objetivos </vt:lpstr>
      <vt:lpstr>Presentación de PowerPoint</vt:lpstr>
      <vt:lpstr>Realización correcta del EKG en Atención  prehospitalaria </vt:lpstr>
      <vt:lpstr>Calibración del electrocardiógrafo</vt:lpstr>
      <vt:lpstr>Presentación de PowerPoint</vt:lpstr>
      <vt:lpstr>Presentación de PowerPoint</vt:lpstr>
      <vt:lpstr>Colocación de los electrodos precordiales</vt:lpstr>
      <vt:lpstr>Derivaciones de las extremidades</vt:lpstr>
      <vt:lpstr>Ondas, segmentos e intervalos del EKG</vt:lpstr>
      <vt:lpstr>Presentación de PowerPoint</vt:lpstr>
      <vt:lpstr>Presentación de PowerPoint</vt:lpstr>
      <vt:lpstr>Ritmo sinusal </vt:lpstr>
      <vt:lpstr>Arribo a la escena del paciente cardiovascular</vt:lpstr>
      <vt:lpstr>Exponer la monitorización cardiaca </vt:lpstr>
      <vt:lpstr>Presentación de PowerPoint</vt:lpstr>
      <vt:lpstr>Interpretación básica  del EKG en APH</vt:lpstr>
      <vt:lpstr>Practica de interpretación del EKG </vt:lpstr>
      <vt:lpstr>Ritmos Patológicos en EKG</vt:lpstr>
      <vt:lpstr>Bloqueos Auriculoventriculares</vt:lpstr>
      <vt:lpstr>     Trazado electrocardiográfico del paro cardiaco</vt:lpstr>
      <vt:lpstr>Presentación de PowerPoint</vt:lpstr>
      <vt:lpstr>Síndrome coronario agudo</vt:lpstr>
      <vt:lpstr>Características clínicas de los diferentes tipo de paro cardiaco</vt:lpstr>
      <vt:lpstr>Presentación de PowerPoint</vt:lpstr>
      <vt:lpstr>Presentación de PowerPoint</vt:lpstr>
      <vt:lpstr>Presentación de PowerPoint</vt:lpstr>
      <vt:lpstr>Catalogo del Bexen cardio </vt:lpstr>
      <vt:lpstr>Presentación de PowerPoint</vt:lpstr>
      <vt:lpstr>Presentación de PowerPoint</vt:lpstr>
      <vt:lpstr>Presentación de PowerPoint</vt:lpstr>
      <vt:lpstr>Presentación de PowerPoint</vt:lpstr>
      <vt:lpstr>Ritmo  - Sinusal: onda P presente y antes de cada QRS, frecuencia entre 60-100 l / m.  - Ventricular: frecuencia entre 40-60 l / m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Ruddy</dc:creator>
  <cp:lastModifiedBy>Ruddy</cp:lastModifiedBy>
  <cp:revision>22</cp:revision>
  <dcterms:created xsi:type="dcterms:W3CDTF">2022-02-25T17:49:04Z</dcterms:created>
  <dcterms:modified xsi:type="dcterms:W3CDTF">2023-11-02T10:39:27Z</dcterms:modified>
</cp:coreProperties>
</file>